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286" r:id="rId16"/>
    <p:sldId id="287" r:id="rId17"/>
    <p:sldId id="313" r:id="rId18"/>
    <p:sldId id="314" r:id="rId19"/>
    <p:sldId id="315" r:id="rId20"/>
    <p:sldId id="288" r:id="rId21"/>
    <p:sldId id="316" r:id="rId22"/>
    <p:sldId id="317" r:id="rId23"/>
    <p:sldId id="268" r:id="rId24"/>
    <p:sldId id="318" r:id="rId25"/>
    <p:sldId id="275" r:id="rId26"/>
    <p:sldId id="319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74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5DC2-58C2-4720-B4EF-45FCD8C763B3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1598-2359-4039-AB7B-06C691D9B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219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5DC2-58C2-4720-B4EF-45FCD8C763B3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1598-2359-4039-AB7B-06C691D9B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97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5DC2-58C2-4720-B4EF-45FCD8C763B3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1598-2359-4039-AB7B-06C691D9B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17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5DC2-58C2-4720-B4EF-45FCD8C763B3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1598-2359-4039-AB7B-06C691D9B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0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5DC2-58C2-4720-B4EF-45FCD8C763B3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1598-2359-4039-AB7B-06C691D9B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344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5DC2-58C2-4720-B4EF-45FCD8C763B3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1598-2359-4039-AB7B-06C691D9B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442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5DC2-58C2-4720-B4EF-45FCD8C763B3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1598-2359-4039-AB7B-06C691D9B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66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5DC2-58C2-4720-B4EF-45FCD8C763B3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1598-2359-4039-AB7B-06C691D9B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677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5DC2-58C2-4720-B4EF-45FCD8C763B3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1598-2359-4039-AB7B-06C691D9B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676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5DC2-58C2-4720-B4EF-45FCD8C763B3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1598-2359-4039-AB7B-06C691D9B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663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5DC2-58C2-4720-B4EF-45FCD8C763B3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1598-2359-4039-AB7B-06C691D9B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82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45DC2-58C2-4720-B4EF-45FCD8C763B3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F1598-2359-4039-AB7B-06C691D9B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45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lh.mosreg.ru/upload/files/q/z/qzFFn9nBcfWZJWycqCURzfnUm2dWFkm8ZbNK31YS7YgKfkq25kI0t6SC6qfjxaJHmnJxIo7CLs8vkhQIgPDj3AIXQJW2fqD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50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kivarsport.ru/upload/iblock/43_/43_skameyka-romans-main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0445" y="3633742"/>
            <a:ext cx="5599611" cy="3432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eco18.ru/template/images/news/Ecolya_2.jp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575" y="2161883"/>
            <a:ext cx="3923665" cy="443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clipart-best.com/img/envelope-mail/envelope-mail-clip-art-33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9829">
            <a:off x="-1548406" y="239607"/>
            <a:ext cx="1395376" cy="1151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806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prezentacii.org/upload/cloud/18/09/75853/images/screen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avatars.mds.yandex.net/i?id=c0567542915e3a2b75862e8edb735d26_l-5026382-images-thumbs&amp;n=13"/>
          <p:cNvPicPr/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0" t="21783" r="7358" b="10933"/>
          <a:stretch/>
        </p:blipFill>
        <p:spPr bwMode="auto">
          <a:xfrm>
            <a:off x="5919082" y="2322016"/>
            <a:ext cx="1909107" cy="12874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www.spsss.ru/assets/images/news/2020/5eec774c3c38b-unnamed-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7" r="20726"/>
          <a:stretch/>
        </p:blipFill>
        <p:spPr bwMode="auto">
          <a:xfrm>
            <a:off x="3577588" y="2452691"/>
            <a:ext cx="1988820" cy="2621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vsegda-pomnim.com/uploads/posts/2022-04/1649542004_9-vsegda-pomnim-com-p-gnezdo-na-dereve-foto-1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2"/>
          <a:stretch/>
        </p:blipFill>
        <p:spPr bwMode="auto">
          <a:xfrm>
            <a:off x="811797" y="2529110"/>
            <a:ext cx="2261235" cy="21323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avatars.mds.yandex.net/i?id=c0567542915e3a2b75862e8edb735d26_l-5026382-images-thumbs&amp;n=13"/>
          <p:cNvPicPr/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0" t="21783" r="7358" b="10933"/>
          <a:stretch/>
        </p:blipFill>
        <p:spPr bwMode="auto">
          <a:xfrm>
            <a:off x="6139230" y="2956493"/>
            <a:ext cx="2120737" cy="15693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325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prezentacii.org/upload/cloud/18/09/75853/images/screen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avatars.mds.yandex.net/i?id=c0567542915e3a2b75862e8edb735d26_l-5026382-images-thumbs&amp;n=13"/>
          <p:cNvPicPr/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0" t="21783" r="7358" b="10933"/>
          <a:stretch/>
        </p:blipFill>
        <p:spPr bwMode="auto">
          <a:xfrm>
            <a:off x="518879" y="2534253"/>
            <a:ext cx="1818880" cy="1321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www.spsss.ru/assets/images/news/2020/5eec774c3c38b-unnamed-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7" r="20726"/>
          <a:stretch/>
        </p:blipFill>
        <p:spPr bwMode="auto">
          <a:xfrm>
            <a:off x="3368035" y="2452691"/>
            <a:ext cx="1988820" cy="2621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vsegda-pomnim.com/uploads/posts/2022-04/1649542004_9-vsegda-pomnim-com-p-gnezdo-na-dereve-foto-1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2"/>
          <a:stretch/>
        </p:blipFill>
        <p:spPr bwMode="auto">
          <a:xfrm>
            <a:off x="5722027" y="2529110"/>
            <a:ext cx="2261235" cy="21323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avatars.mds.yandex.net/i?id=c0567542915e3a2b75862e8edb735d26_l-5026382-images-thumbs&amp;n=13"/>
          <p:cNvPicPr/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0" t="21783" r="7358" b="10933"/>
          <a:stretch/>
        </p:blipFill>
        <p:spPr bwMode="auto">
          <a:xfrm>
            <a:off x="884051" y="3339685"/>
            <a:ext cx="1818880" cy="1321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334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lh.mosreg.ru/upload/files/q/z/qzFFn9nBcfWZJWycqCURzfnUm2dWFkm8ZbNK31YS7YgKfkq25kI0t6SC6qfjxaJHmnJxIo7CLs8vkhQIgPDj3AIXQJW2fqD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50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kivarsport.ru/upload/iblock/43_/43_skameyka-romans-main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0445" y="3633742"/>
            <a:ext cx="5599611" cy="3432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eco18.ru/template/images/news/Ecolya_2.jp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575" y="2161883"/>
            <a:ext cx="3923665" cy="443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clipart-best.com/img/envelope-mail/envelope-mail-clip-art-33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9829">
            <a:off x="-1975322" y="205222"/>
            <a:ext cx="1842250" cy="13407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241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79792 0.53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96" y="2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vsegda-pomnim.com/uploads/posts/2022-04/1648942953_69-vsegda-pomnim-com-p-les-v-marte-foto-7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4" y="103516"/>
            <a:ext cx="906348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cf2.ppt-online.org/files2/slide/a/a3txSz6uQwJP4AkplqLjoT5cGvRV2hDBse9Y8HW7Zy/slide-9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7" y="2779849"/>
            <a:ext cx="4450079" cy="3561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hitsad.ru/pictures/product/middle/23339_middle.jpg"/>
          <p:cNvPicPr/>
          <p:nvPr/>
        </p:nvPicPr>
        <p:blipFill rotWithShape="1">
          <a:blip r:embed="rId4">
            <a:clrChange>
              <a:clrFrom>
                <a:srgbClr val="7A724E"/>
              </a:clrFrom>
              <a:clrTo>
                <a:srgbClr val="7A724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2" t="38097" r="8027" b="23036"/>
          <a:stretch/>
        </p:blipFill>
        <p:spPr bwMode="auto">
          <a:xfrm>
            <a:off x="5126870" y="4855665"/>
            <a:ext cx="4002405" cy="18211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www.perinbaba.sk/media/catalog/product/cache/ba3939a5eddc871c2f319eee0c0a5f7c/1/1/114037_1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6206275" y="4512220"/>
            <a:ext cx="84582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www.perinbaba.sk/media/catalog/product/cache/ba3939a5eddc871c2f319eee0c0a5f7c/1/1/114037_1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6985230" y="4512221"/>
            <a:ext cx="84582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www.perinbaba.sk/media/catalog/product/cache/ba3939a5eddc871c2f319eee0c0a5f7c/1/1/114037_1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7649123" y="4684036"/>
            <a:ext cx="845820" cy="120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505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42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216336"/>
              </p:ext>
            </p:extLst>
          </p:nvPr>
        </p:nvGraphicFramePr>
        <p:xfrm>
          <a:off x="1104900" y="84138"/>
          <a:ext cx="6814149" cy="6735158"/>
        </p:xfrm>
        <a:graphic>
          <a:graphicData uri="http://schemas.openxmlformats.org/drawingml/2006/table">
            <a:tbl>
              <a:tblPr/>
              <a:tblGrid>
                <a:gridCol w="5087037"/>
                <a:gridCol w="1727112"/>
              </a:tblGrid>
              <a:tr h="375004">
                <a:tc gridSpan="2">
                  <a:txBody>
                    <a:bodyPr/>
                    <a:lstStyle/>
                    <a:p>
                      <a:r>
                        <a:rPr lang="ru-RU" b="1" dirty="0" smtClean="0"/>
                        <a:t>ПОДБЕРИ РИФМУ</a:t>
                      </a:r>
                      <a:endParaRPr lang="ru-RU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7168">
                <a:tc row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40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58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1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3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4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9" name="Рисунок 68" descr="https://w-dog.ru/wallpapers/2/17/425126941668480/vesna-podsnezhniki-v-snegu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5"/>
          <a:stretch/>
        </p:blipFill>
        <p:spPr bwMode="auto">
          <a:xfrm>
            <a:off x="1436388" y="658495"/>
            <a:ext cx="1467150" cy="12671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0" name="Овал 69"/>
          <p:cNvSpPr/>
          <p:nvPr/>
        </p:nvSpPr>
        <p:spPr>
          <a:xfrm>
            <a:off x="1904048" y="2039938"/>
            <a:ext cx="624840" cy="533400"/>
          </a:xfrm>
          <a:prstGeom prst="ellipse">
            <a:avLst/>
          </a:prstGeom>
          <a:solidFill>
            <a:srgbClr val="5B9BD5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71" name="Рисунок 70" descr="https://w7.pngwing.com/pngs/677/25/png-transparent-icicle-snow-drawing-child-drop-snow-horse-angle-furniture.png"/>
          <p:cNvPicPr/>
          <p:nvPr/>
        </p:nvPicPr>
        <p:blipFill>
          <a:blip r:embed="rId3" cstate="print">
            <a:clrChange>
              <a:clrFrom>
                <a:srgbClr val="E6E7E7"/>
              </a:clrFrom>
              <a:clrTo>
                <a:srgbClr val="E6E7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1251268"/>
            <a:ext cx="2309495" cy="147828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Овал 71"/>
          <p:cNvSpPr/>
          <p:nvPr/>
        </p:nvSpPr>
        <p:spPr>
          <a:xfrm>
            <a:off x="5257591" y="617856"/>
            <a:ext cx="493575" cy="633412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73" name="Рисунок 72" descr="https://www.pol-market.ru/pub_data/catalog_images/c_F8ekfffG8id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6" t="19908" r="19684" b="-1442"/>
          <a:stretch/>
        </p:blipFill>
        <p:spPr bwMode="auto">
          <a:xfrm>
            <a:off x="1548130" y="2953544"/>
            <a:ext cx="1961515" cy="1257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4" name="Овал 73"/>
          <p:cNvSpPr/>
          <p:nvPr/>
        </p:nvSpPr>
        <p:spPr>
          <a:xfrm>
            <a:off x="2328863" y="4229100"/>
            <a:ext cx="624840" cy="533400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75" name="Рисунок 74" descr="https://klike.net/uploads/posts/2022-08/1661942942_j-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460" y="2671739"/>
            <a:ext cx="1264920" cy="167259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Овал 75"/>
          <p:cNvSpPr/>
          <p:nvPr/>
        </p:nvSpPr>
        <p:spPr>
          <a:xfrm>
            <a:off x="5213446" y="2573338"/>
            <a:ext cx="624840" cy="533400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77" name="Рисунок 76" descr="https://avatars.mds.yandex.net/i?id=c0567542915e3a2b75862e8edb735d26_l-5026382-images-thumbs&amp;n=1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0" t="21783" r="7358" b="10933"/>
          <a:stretch/>
        </p:blipFill>
        <p:spPr bwMode="auto">
          <a:xfrm>
            <a:off x="3579337" y="4734046"/>
            <a:ext cx="2014220" cy="1295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8" name="Овал 77"/>
          <p:cNvSpPr/>
          <p:nvPr/>
        </p:nvSpPr>
        <p:spPr>
          <a:xfrm>
            <a:off x="5438746" y="4428808"/>
            <a:ext cx="624840" cy="5334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79" name="Рисунок 78" descr="https://img-fotki.yandex.ru/get/55905/199155312.931/0_157950_af63e819_orig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89" y="5065078"/>
            <a:ext cx="2178050" cy="154686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Овал 79"/>
          <p:cNvSpPr/>
          <p:nvPr/>
        </p:nvSpPr>
        <p:spPr>
          <a:xfrm>
            <a:off x="1298575" y="6078538"/>
            <a:ext cx="624840" cy="5334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81" name="Рисунок 80" descr="https://avatars.mds.yandex.net/get-mpic/5235295/img_id2911165207963478553.jpeg/ori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713" y="5828540"/>
            <a:ext cx="1174115" cy="80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Рисунок 81" descr="https://img.freepik.com/premium-vector/cartoon-male-doctor-holding-a-clipboard_29190-4660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222" y="4660900"/>
            <a:ext cx="855135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Рисунок 82" descr="https://avatars.mds.yandex.net/i?id=c46d4539d2ca8e655ad93635a3cdfedd3dfd1991-3696566-images-thumbs&amp;n=13"/>
          <p:cNvPicPr/>
          <p:nvPr/>
        </p:nvPicPr>
        <p:blipFill>
          <a:blip r:embed="rId10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770" y="3812491"/>
            <a:ext cx="873760" cy="632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Рисунок 83" descr="https://avatars.mds.yandex.net/i?id=c46d4539d2ca8e655ad93635a3cdfedd3dfd1991-3696566-images-thumbs&amp;n=13"/>
          <p:cNvPicPr/>
          <p:nvPr/>
        </p:nvPicPr>
        <p:blipFill>
          <a:blip r:embed="rId10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33" y="3895755"/>
            <a:ext cx="873760" cy="632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Рисунок 84" descr="https://shareslide.ru/img/thumbs/68199285ec6a29475bf0de5df8de985a-800x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713" y="2772971"/>
            <a:ext cx="1242060" cy="931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Рисунок 85" descr="https://flomaster.club/uploads/posts/2022-08/1660692882_7-flomaster-club-p-luk-kartinki-dlya-detei-krasivo-13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222" y="1741990"/>
            <a:ext cx="853440" cy="85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Рисунок 86" descr="https://doorinworld.ru/upload/iblock/618/kozoedova_obshchaia_fo.width_1600.watermark_lb_10x10_0.6_wQ3Y4tO.jpg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" t="35278" r="14883" b="-2121"/>
          <a:stretch/>
        </p:blipFill>
        <p:spPr bwMode="auto">
          <a:xfrm>
            <a:off x="6359207" y="551086"/>
            <a:ext cx="1344295" cy="9982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850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216336"/>
              </p:ext>
            </p:extLst>
          </p:nvPr>
        </p:nvGraphicFramePr>
        <p:xfrm>
          <a:off x="1104900" y="84138"/>
          <a:ext cx="6814149" cy="6735158"/>
        </p:xfrm>
        <a:graphic>
          <a:graphicData uri="http://schemas.openxmlformats.org/drawingml/2006/table">
            <a:tbl>
              <a:tblPr/>
              <a:tblGrid>
                <a:gridCol w="5087037"/>
                <a:gridCol w="1727112"/>
              </a:tblGrid>
              <a:tr h="375004">
                <a:tc gridSpan="2">
                  <a:txBody>
                    <a:bodyPr/>
                    <a:lstStyle/>
                    <a:p>
                      <a:r>
                        <a:rPr lang="ru-RU" b="1" dirty="0" smtClean="0"/>
                        <a:t>ПОДБЕРИ РИФМУ</a:t>
                      </a:r>
                      <a:endParaRPr lang="ru-RU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7168">
                <a:tc row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40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58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1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3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4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9" name="Рисунок 68" descr="https://w-dog.ru/wallpapers/2/17/425126941668480/vesna-podsnezhniki-v-snegu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5"/>
          <a:stretch/>
        </p:blipFill>
        <p:spPr bwMode="auto">
          <a:xfrm>
            <a:off x="1436388" y="658495"/>
            <a:ext cx="1467150" cy="12671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0" name="Овал 69"/>
          <p:cNvSpPr/>
          <p:nvPr/>
        </p:nvSpPr>
        <p:spPr>
          <a:xfrm>
            <a:off x="1904048" y="2039938"/>
            <a:ext cx="624840" cy="533400"/>
          </a:xfrm>
          <a:prstGeom prst="ellipse">
            <a:avLst/>
          </a:prstGeom>
          <a:solidFill>
            <a:srgbClr val="5B9BD5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71" name="Рисунок 70" descr="https://w7.pngwing.com/pngs/677/25/png-transparent-icicle-snow-drawing-child-drop-snow-horse-angle-furniture.png"/>
          <p:cNvPicPr/>
          <p:nvPr/>
        </p:nvPicPr>
        <p:blipFill>
          <a:blip r:embed="rId3" cstate="print">
            <a:clrChange>
              <a:clrFrom>
                <a:srgbClr val="E6E7E7"/>
              </a:clrFrom>
              <a:clrTo>
                <a:srgbClr val="E6E7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1251268"/>
            <a:ext cx="2309495" cy="147828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Овал 71"/>
          <p:cNvSpPr/>
          <p:nvPr/>
        </p:nvSpPr>
        <p:spPr>
          <a:xfrm>
            <a:off x="5257591" y="617856"/>
            <a:ext cx="493575" cy="633412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73" name="Рисунок 72" descr="https://www.pol-market.ru/pub_data/catalog_images/c_F8ekfffG8id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6" t="19908" r="19684" b="-1442"/>
          <a:stretch/>
        </p:blipFill>
        <p:spPr bwMode="auto">
          <a:xfrm>
            <a:off x="1548130" y="2953544"/>
            <a:ext cx="1961515" cy="1257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4" name="Овал 73"/>
          <p:cNvSpPr/>
          <p:nvPr/>
        </p:nvSpPr>
        <p:spPr>
          <a:xfrm>
            <a:off x="2328863" y="4229100"/>
            <a:ext cx="624840" cy="533400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75" name="Рисунок 74" descr="https://klike.net/uploads/posts/2022-08/1661942942_j-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460" y="2671739"/>
            <a:ext cx="1264920" cy="167259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Овал 75"/>
          <p:cNvSpPr/>
          <p:nvPr/>
        </p:nvSpPr>
        <p:spPr>
          <a:xfrm>
            <a:off x="5213446" y="2573338"/>
            <a:ext cx="624840" cy="533400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77" name="Рисунок 76" descr="https://avatars.mds.yandex.net/i?id=c0567542915e3a2b75862e8edb735d26_l-5026382-images-thumbs&amp;n=1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0" t="21783" r="7358" b="10933"/>
          <a:stretch/>
        </p:blipFill>
        <p:spPr bwMode="auto">
          <a:xfrm>
            <a:off x="3579337" y="4734046"/>
            <a:ext cx="2014220" cy="1295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8" name="Овал 77"/>
          <p:cNvSpPr/>
          <p:nvPr/>
        </p:nvSpPr>
        <p:spPr>
          <a:xfrm>
            <a:off x="5438746" y="4428808"/>
            <a:ext cx="624840" cy="5334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79" name="Рисунок 78" descr="https://img-fotki.yandex.ru/get/55905/199155312.931/0_157950_af63e819_orig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89" y="5065078"/>
            <a:ext cx="2178050" cy="154686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Овал 79"/>
          <p:cNvSpPr/>
          <p:nvPr/>
        </p:nvSpPr>
        <p:spPr>
          <a:xfrm>
            <a:off x="1298575" y="6078538"/>
            <a:ext cx="624840" cy="5334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81" name="Рисунок 80" descr="https://avatars.mds.yandex.net/get-mpic/5235295/img_id2911165207963478553.jpeg/ori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713" y="5828540"/>
            <a:ext cx="1174115" cy="80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Рисунок 81" descr="https://img.freepik.com/premium-vector/cartoon-male-doctor-holding-a-clipboard_29190-4660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222" y="4660900"/>
            <a:ext cx="855135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Рисунок 82" descr="https://avatars.mds.yandex.net/i?id=c46d4539d2ca8e655ad93635a3cdfedd3dfd1991-3696566-images-thumbs&amp;n=13"/>
          <p:cNvPicPr/>
          <p:nvPr/>
        </p:nvPicPr>
        <p:blipFill>
          <a:blip r:embed="rId10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770" y="3812491"/>
            <a:ext cx="873760" cy="632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Рисунок 83" descr="https://avatars.mds.yandex.net/i?id=c46d4539d2ca8e655ad93635a3cdfedd3dfd1991-3696566-images-thumbs&amp;n=13"/>
          <p:cNvPicPr/>
          <p:nvPr/>
        </p:nvPicPr>
        <p:blipFill>
          <a:blip r:embed="rId10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33" y="3895755"/>
            <a:ext cx="873760" cy="632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Рисунок 84" descr="https://shareslide.ru/img/thumbs/68199285ec6a29475bf0de5df8de985a-800x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713" y="2772971"/>
            <a:ext cx="1242060" cy="931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Рисунок 85" descr="https://flomaster.club/uploads/posts/2022-08/1660692882_7-flomaster-club-p-luk-kartinki-dlya-detei-krasivo-13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222" y="1741990"/>
            <a:ext cx="853440" cy="85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Рисунок 86" descr="https://doorinworld.ru/upload/iblock/618/kozoedova_obshchaia_fo.width_1600.watermark_lb_10x10_0.6_wQ3Y4tO.jpg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" t="35278" r="14883" b="-2121"/>
          <a:stretch/>
        </p:blipFill>
        <p:spPr bwMode="auto">
          <a:xfrm>
            <a:off x="6359207" y="551086"/>
            <a:ext cx="1344295" cy="9982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2" name="Овал 91"/>
          <p:cNvSpPr/>
          <p:nvPr/>
        </p:nvSpPr>
        <p:spPr>
          <a:xfrm>
            <a:off x="8122620" y="699385"/>
            <a:ext cx="624840" cy="533400"/>
          </a:xfrm>
          <a:prstGeom prst="ellipse">
            <a:avLst/>
          </a:prstGeom>
          <a:solidFill>
            <a:srgbClr val="5B9BD5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583621"/>
              </p:ext>
            </p:extLst>
          </p:nvPr>
        </p:nvGraphicFramePr>
        <p:xfrm>
          <a:off x="7979434" y="84138"/>
          <a:ext cx="940279" cy="6773861"/>
        </p:xfrm>
        <a:graphic>
          <a:graphicData uri="http://schemas.openxmlformats.org/drawingml/2006/table">
            <a:tbl>
              <a:tblPr/>
              <a:tblGrid>
                <a:gridCol w="940279"/>
              </a:tblGrid>
              <a:tr h="14686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tx1"/>
                      </a:solidFill>
                      <a:prstDash val="solid"/>
                    </a:lnL>
                    <a:lnR w="57150" cmpd="sng">
                      <a:solidFill>
                        <a:schemeClr val="tx1"/>
                      </a:solidFill>
                      <a:prstDash val="solid"/>
                    </a:lnR>
                    <a:lnT w="57150" cmpd="sng">
                      <a:solidFill>
                        <a:schemeClr val="tx1"/>
                      </a:solidFill>
                      <a:prstDash val="soli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00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9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1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00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00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5" name="Овал 94"/>
          <p:cNvSpPr/>
          <p:nvPr/>
        </p:nvSpPr>
        <p:spPr>
          <a:xfrm>
            <a:off x="8122620" y="1925638"/>
            <a:ext cx="624840" cy="533400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8177630" y="2983706"/>
            <a:ext cx="493575" cy="633412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8101089" y="3937042"/>
            <a:ext cx="624840" cy="5334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8111997" y="4876800"/>
            <a:ext cx="624840" cy="5334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8111997" y="6030913"/>
            <a:ext cx="624840" cy="533400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84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vsegda-pomnim.com/uploads/posts/2022-04/1648942953_69-vsegda-pomnim-com-p-les-v-marte-foto-7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4" y="103516"/>
            <a:ext cx="906348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cf2.ppt-online.org/files2/slide/a/a3txSz6uQwJP4AkplqLjoT5cGvRV2hDBse9Y8HW7Zy/slide-9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7" y="2779849"/>
            <a:ext cx="4450079" cy="3561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clipart-best.com/img/envelope-mail/envelope-mail-clip-art-33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9829">
            <a:off x="9398514" y="201251"/>
            <a:ext cx="1395376" cy="1151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775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-0.74166 0.440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83" y="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43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6" name="Picture 8" descr="https://avatars.mds.yandex.net/i?id=2f644fd3c753b61d0e2819186242225026c322c2-7662450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6"/>
            <a:ext cx="9104767" cy="68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kartinkin.net/uploads/posts/2022-02/1645382020_63-kartinkin-net-p-detskie-kartinki-vesna-6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kartinkin.net/uploads/posts/2022-02/1645382020_63-kartinkin-net-p-detskie-kartinki-vesna-6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https://im0-tub-ru.yandex.net/i?id=c7fd0637db1a23f7d433ab9598f5dc55-l&amp;ref=rim&amp;n=13&amp;w=1001&amp;h=1001"/>
          <p:cNvPicPr/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812" y="5027351"/>
            <a:ext cx="2137998" cy="1983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im0-tub-ru.yandex.net/i?id=7ddeeb1b590c1cea03feacc0430e37ea&amp;n=13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999" y="2601707"/>
            <a:ext cx="2083791" cy="4030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clipart-best.com/img/envelope-mail/envelope-mail-clip-art-33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9829">
            <a:off x="9202687" y="-214257"/>
            <a:ext cx="1842250" cy="13407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-0.64115 0.60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66" y="3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prezentacii.org/upload/cloud/18/09/75853/images/screen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013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helpiks.su/imgart/baza3/861021379704.files/image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561" y="1820343"/>
            <a:ext cx="2532991" cy="197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mg-fotki.yandex.ru/get/55905/199155312.931/0_157950_af63e819_orig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3411">
            <a:off x="4304325" y="1373095"/>
            <a:ext cx="2418008" cy="1890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i.pinimg.com/originals/3c/ae/14/3cae143d51f6d81973aab382d16f3ed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013" y="1820343"/>
            <a:ext cx="2820718" cy="1892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sun6-22.userapi.com/s/v1/ig2/mqfR9n6-3cWoVD2fd5zT3zerXzs2jXdsRRKBojZlPuzNNDnMHJM-8OcixsmlnMqbkO1RE-aQrMWmlgiC1G-IB49w.jpg?size=2199x2560&amp;quality=95&amp;crop=0,0,2199,2560&amp;ava=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142" y="1597326"/>
            <a:ext cx="1859915" cy="2165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415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lh.mosreg.ru/upload/files/q/z/qzFFn9nBcfWZJWycqCURzfnUm2dWFkm8ZbNK31YS7YgKfkq25kI0t6SC6qfjxaJHmnJxIo7CLs8vkhQIgPDj3AIXQJW2fqD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50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s://cf2.ppt-online.org/files2/slide/a/a3txSz6uQwJP4AkplqLjoT5cGvRV2hDBse9Y8HW7Zy/slide-2.jpg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6" r="35317"/>
          <a:stretch/>
        </p:blipFill>
        <p:spPr bwMode="auto">
          <a:xfrm>
            <a:off x="6284482" y="2355011"/>
            <a:ext cx="2479955" cy="41200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58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95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lh.mosreg.ru/upload/files/q/z/qzFFn9nBcfWZJWycqCURzfnUm2dWFkm8ZbNK31YS7YgKfkq25kI0t6SC6qfjxaJHmnJxIo7CLs8vkhQIgPDj3AIXQJW2fqD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50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s://cf2.ppt-online.org/files2/slide/a/a3txSz6uQwJP4AkplqLjoT5cGvRV2hDBse9Y8HW7Zy/slide-2.jpg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6" r="35317"/>
          <a:stretch/>
        </p:blipFill>
        <p:spPr bwMode="auto">
          <a:xfrm>
            <a:off x="6284482" y="2355011"/>
            <a:ext cx="2479955" cy="41200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clipart-best.com/img/envelope-mail/envelope-mail-clip-art-33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9829">
            <a:off x="-2014141" y="357547"/>
            <a:ext cx="1842250" cy="13407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758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81857 0.378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20" y="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thumbs.dreamstime.com/b/%D0%BE%D0%B1-%D0%B0%D0%BA%D0%BE%D0%B2-%D0%B8%D1%81%D1%82%D0%B0%D0%BD%D1%82%D0%BD%D1%8B%D0%B9-%D0%B5%D0%B3%D0%BA%D0%B8%D0%B9-eps-%D0%BE%D0%B1%D0%B0%D0%B2-%D0%B5%D0%BD%D0%B8%D1%8E-%D0%B1%D0%BE-%D1%8C%D1%88%D0%B8%D1%85-%D0%B3%D0%BE-%D1%83%D0%B1%D1%8B%D1%85-fields-%D1%81%D0%B5-%D0%BE-%D1%82%D1%8E-8248297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"/>
            <a:ext cx="915383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thumbs.dreamstime.com/b/%D0%B4%D0%BE%D0%BC-%D1%81%D0%BA%D0%B0%D0%B7%D0%BA%D0%B8-%D1%81-%D0%B1%D0%B0-%D0%BA%D0%BE%D0%BD%D0%BE%D0%BC-%D1%81-%D1%86%D0%B2%D0%B5%D1%82%D0%BA%D0%B0%D0%BC%D0%B8-79815926.jpg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" t="7362" r="7471" b="7126"/>
          <a:stretch/>
        </p:blipFill>
        <p:spPr bwMode="auto">
          <a:xfrm>
            <a:off x="941972" y="1829957"/>
            <a:ext cx="5529400" cy="48887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clipart-best.com/img/envelope-mail/envelope-mail-clip-art-33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9829">
            <a:off x="5374165" y="5766418"/>
            <a:ext cx="1314358" cy="824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605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8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1592" y="113578"/>
            <a:ext cx="2029077" cy="149455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prezentacii.org/upload/cloud/18/09/75853/images/screen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s://helpiks.su/imgart/baza3/861021379704.files/image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592" y="127069"/>
            <a:ext cx="1958197" cy="14145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762010" y="1625360"/>
            <a:ext cx="1446586" cy="108288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79929" y="1609572"/>
            <a:ext cx="1378091" cy="109623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22379" y="2805644"/>
            <a:ext cx="1479518" cy="103060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47155" y="2845817"/>
            <a:ext cx="1522625" cy="990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206307" y="2840738"/>
            <a:ext cx="1418314" cy="9973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36373" y="4004669"/>
            <a:ext cx="1372013" cy="109235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50562" y="4007319"/>
            <a:ext cx="1469482" cy="10870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308468" y="3987284"/>
            <a:ext cx="1364172" cy="109628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858020" y="3861921"/>
            <a:ext cx="1429087" cy="1135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599590" y="5362609"/>
            <a:ext cx="1537905" cy="105057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15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874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18-schel.edumsko.ru/uploads/3000/2096/section/132158/7120334-nu_14fri1_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007"/>
            <a:ext cx="9143999" cy="713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37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rezentacii.org/upload/cloud/18/09/75853/images/screen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0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helpiks.su/imgart/baza3/861021379704.files/image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63" y="2123774"/>
            <a:ext cx="2532991" cy="197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un6-22.userapi.com/s/v1/ig2/mqfR9n6-3cWoVD2fd5zT3zerXzs2jXdsRRKBojZlPuzNNDnMHJM-8OcixsmlnMqbkO1RE-aQrMWmlgiC1G-IB49w.jpg?size=2199x2560&amp;quality=95&amp;crop=0,0,2199,2560&amp;ava=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64" y="1962452"/>
            <a:ext cx="1859915" cy="216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i.pinimg.com/originals/3c/ae/14/3cae143d51f6d81973aab382d16f3ed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879" y="2235442"/>
            <a:ext cx="2820718" cy="1892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img-fotki.yandex.ru/get/55905/199155312.931/0_157950_af63e819_orig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38462">
            <a:off x="7202990" y="1799488"/>
            <a:ext cx="2418008" cy="1890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650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prezentacii.org/upload/cloud/18/09/75853/images/screen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helpiks.su/imgart/baza3/861021379704.files/image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968" y="2055815"/>
            <a:ext cx="2532991" cy="197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vatars.mds.yandex.net/i?id=153e1f739d67c4382a2e3e0dfa0a124d_l-5888746-images-thumbs&amp;n=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04" y="1895794"/>
            <a:ext cx="2465070" cy="2431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myslide.ru/documents_7/71e343d29d20804c849bb6b23d4d4b71/img9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" t="29076" r="1732" b="5403"/>
          <a:stretch/>
        </p:blipFill>
        <p:spPr bwMode="auto">
          <a:xfrm>
            <a:off x="5729253" y="2055815"/>
            <a:ext cx="3054064" cy="20427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952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prezentacii.org/upload/cloud/18/09/75853/images/screen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helpiks.su/imgart/baza3/861021379704.files/image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81" y="2076605"/>
            <a:ext cx="2532991" cy="197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vatars.mds.yandex.net/i?id=153e1f739d67c4382a2e3e0dfa0a124d_l-5888746-images-thumbs&amp;n=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162" y="1905000"/>
            <a:ext cx="2465070" cy="2431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myslide.ru/documents_7/71e343d29d20804c849bb6b23d4d4b71/img9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" t="29076" r="1732" b="5403"/>
          <a:stretch/>
        </p:blipFill>
        <p:spPr bwMode="auto">
          <a:xfrm>
            <a:off x="5729253" y="2055815"/>
            <a:ext cx="3054064" cy="20427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319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prezentacii.org/upload/cloud/18/09/75853/images/screen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avatars.mds.yandex.net/i?id=b4997ae1df1e6e3377446cffe38ceae1649ea0ae-8257574-images-thumbs&amp;n=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423" y="2417364"/>
            <a:ext cx="2072407" cy="1707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vatars.mds.yandex.net/i?id=fc33c5ba7e9229942c925c82bac01bce952816d9-7716469-images-thumbs&amp;n=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40" y="2375668"/>
            <a:ext cx="2198953" cy="1646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hareslide.ru/img/thumbs/11a2a892b88ccdf3cbb8fb7bff8c7100-800x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5"/>
          <a:stretch/>
        </p:blipFill>
        <p:spPr bwMode="auto">
          <a:xfrm>
            <a:off x="2561261" y="2394293"/>
            <a:ext cx="2330194" cy="16281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helpiks.su/imgart/baza3/861021379704.files/image00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598" y="2432268"/>
            <a:ext cx="2026402" cy="1748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297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prezentacii.org/upload/cloud/18/09/75853/images/screen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avatars.mds.yandex.net/i?id=b4997ae1df1e6e3377446cffe38ceae1649ea0ae-8257574-images-thumbs&amp;n=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98" y="2330871"/>
            <a:ext cx="2072407" cy="1707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vatars.mds.yandex.net/i?id=fc33c5ba7e9229942c925c82bac01bce952816d9-7716469-images-thumbs&amp;n=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51" y="2394292"/>
            <a:ext cx="2198953" cy="1646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hareslide.ru/img/thumbs/11a2a892b88ccdf3cbb8fb7bff8c7100-800x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5"/>
          <a:stretch/>
        </p:blipFill>
        <p:spPr bwMode="auto">
          <a:xfrm>
            <a:off x="6867886" y="2481281"/>
            <a:ext cx="2330194" cy="16281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helpiks.su/imgart/baza3/861021379704.files/image00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33" y="2330871"/>
            <a:ext cx="2026402" cy="1748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helpiks.su/imgart/baza3/861021379704.files/image00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33" y="2343520"/>
            <a:ext cx="2026402" cy="1748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637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prezentacii.org/upload/cloud/18/09/75853/images/screen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s://helpiks.su/imgart/baza3/861021379704.files/image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393" y="2592501"/>
            <a:ext cx="1779825" cy="1668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crosti.ru/patterns/00/22/e8/45_picture_4d76d60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059" y="2431324"/>
            <a:ext cx="2324836" cy="17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papik.pro/uploads/posts/2022-05/1653690102_1-papik-pro-p-den-podsnezhnika-risunok-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0" y="2592501"/>
            <a:ext cx="2477854" cy="1600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c.wallhere.com/photos/64/a5/1920x1080_px_blossom-1202206.jpg!d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7"/>
          <a:stretch/>
        </p:blipFill>
        <p:spPr bwMode="auto">
          <a:xfrm>
            <a:off x="5032844" y="2564130"/>
            <a:ext cx="2058070" cy="16966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951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prezentacii.org/upload/cloud/18/09/75853/images/screen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s://helpiks.su/imgart/baza3/861021379704.files/image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" y="2592501"/>
            <a:ext cx="1779825" cy="1668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crosti.ru/patterns/00/22/e8/45_picture_4d76d60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414" y="2592501"/>
            <a:ext cx="2324836" cy="17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papik.pro/uploads/posts/2022-05/1653690102_1-papik-pro-p-den-podsnezhnika-risunok-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330" y="2626257"/>
            <a:ext cx="2477854" cy="1600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c.wallhere.com/photos/64/a5/1920x1080_px_blossom-1202206.jpg!d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7"/>
          <a:stretch/>
        </p:blipFill>
        <p:spPr bwMode="auto">
          <a:xfrm>
            <a:off x="4342755" y="2578315"/>
            <a:ext cx="2058070" cy="16966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890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Words>4</Words>
  <Application>Microsoft Office PowerPoint</Application>
  <PresentationFormat>Экран (4:3)</PresentationFormat>
  <Paragraphs>2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32</cp:revision>
  <dcterms:created xsi:type="dcterms:W3CDTF">2023-02-05T14:08:39Z</dcterms:created>
  <dcterms:modified xsi:type="dcterms:W3CDTF">2023-03-08T17:10:16Z</dcterms:modified>
</cp:coreProperties>
</file>