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9" r:id="rId2"/>
    <p:sldId id="256" r:id="rId3"/>
    <p:sldId id="258" r:id="rId4"/>
    <p:sldId id="257" r:id="rId5"/>
    <p:sldId id="266" r:id="rId6"/>
    <p:sldId id="260" r:id="rId7"/>
    <p:sldId id="261" r:id="rId8"/>
    <p:sldId id="262" r:id="rId9"/>
    <p:sldId id="264" r:id="rId10"/>
    <p:sldId id="268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A6ADA-42AC-4D1C-BD12-F7410B8BC89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99E8B8-3D36-4C2B-BF78-355E56BD0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9E8B8-3D36-4C2B-BF78-355E56BD041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09" y="14498"/>
            <a:ext cx="9126991" cy="6843501"/>
          </a:xfrm>
          <a:prstGeom prst="rect">
            <a:avLst/>
          </a:prstGeom>
          <a:noFill/>
        </p:spPr>
      </p:pic>
      <p:pic>
        <p:nvPicPr>
          <p:cNvPr id="2050" name="Picture 2" descr="C:\Users\admin\Desktop\ba354d5c296e2e5d029352d29080e08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62188" y="-1143000"/>
            <a:ext cx="13668376" cy="9144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-2000296" y="-1000156"/>
            <a:ext cx="12430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МУНИЦИПАЛЬНОЕ БЮДЖЕТНОЕ ДОШКОЛЬНОЕ ОБРАЗОВАТЕЛЬНОЕ    УЧРЕЖДЕНИЕ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«ЯСЛИ-САД КОМБИНИРОВАННОГО ТИПА №403 ГОРОДА ДОНЕЦКА»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571668" y="-142900"/>
            <a:ext cx="4572032" cy="34778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latin typeface="Monotype Corsiva" pitchFamily="66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Первый  Межрегиональный Смотр-конкурс на лучшую презентацию профессионального мастерства среди работников образовательных учреждений Донецкой и Луганской Народных Республик-2022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>Номинация №2</a:t>
            </a:r>
            <a:endParaRPr lang="ru-RU" sz="2800" b="1" dirty="0" smtClean="0">
              <a:latin typeface="Monotype Corsiva" pitchFamily="66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Monotype Corsiva" pitchFamily="66" charset="0"/>
                <a:cs typeface="Times New Roman" pitchFamily="18" charset="0"/>
              </a:rPr>
              <a:t>«Лучший работник организации»</a:t>
            </a:r>
          </a:p>
          <a:p>
            <a:pPr algn="ctr"/>
            <a:r>
              <a:rPr lang="ru-RU" sz="2800" b="1" dirty="0" err="1" smtClean="0">
                <a:latin typeface="Monotype Corsiva" pitchFamily="66" charset="0"/>
                <a:cs typeface="Times New Roman" pitchFamily="18" charset="0"/>
              </a:rPr>
              <a:t>Пискова</a:t>
            </a:r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> Юлия Эдуардовна</a:t>
            </a:r>
          </a:p>
          <a:p>
            <a:pPr algn="ctr"/>
            <a:endParaRPr lang="ru-RU" sz="2000" b="1" dirty="0"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 flipV="1">
            <a:off x="9144000" y="-45718"/>
            <a:ext cx="60974" cy="45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928662" y="4714884"/>
            <a:ext cx="65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85728"/>
            <a:ext cx="5368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Мои достижения </a:t>
            </a:r>
            <a:endParaRPr lang="ru-RU" dirty="0"/>
          </a:p>
        </p:txBody>
      </p:sp>
      <p:pic>
        <p:nvPicPr>
          <p:cNvPr id="2" name="Picture 2" descr="C:\Users\admin\Desktop\D74VGwRSL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000108"/>
            <a:ext cx="3714776" cy="3714776"/>
          </a:xfrm>
          <a:prstGeom prst="rect">
            <a:avLst/>
          </a:prstGeom>
          <a:noFill/>
        </p:spPr>
      </p:pic>
      <p:pic>
        <p:nvPicPr>
          <p:cNvPr id="1027" name="Picture 3" descr="C:\Users\admin\Desktop\HdzEggZ8CT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2857496"/>
            <a:ext cx="3238486" cy="24288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214290"/>
            <a:ext cx="41434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уверенна , что вы согласитесь со мной , что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воспитатель-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первый после мамы учитель, который встречается детям на их жизненном пути. Воспитатели-люди , которые в душе  всегда остаются детьми. Иначе дети не примут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,не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пустят их в свой мир. Самое главное в нашей профессии - любить детей ,любить просто так, ни за ,что отдавать им свое сердце.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9218" name="Picture 2" descr="C:\Users\admin\Desktop\oScMKfXQY_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8418" y="1643050"/>
            <a:ext cx="2681836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44" y="142852"/>
            <a:ext cx="54292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Конечно победить  всем невозможно</a:t>
            </a:r>
          </a:p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 в конкурсе участвовать несложно!</a:t>
            </a:r>
          </a:p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Кто победит в прекраснейшей борьбе?</a:t>
            </a:r>
          </a:p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Конечно, первыми не станут все!</a:t>
            </a:r>
          </a:p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 пусть заветная сбывается мечта,</a:t>
            </a:r>
          </a:p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победит, конечно, доброта!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admin\Desktop\r7yenRg-OW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000240"/>
            <a:ext cx="6715136" cy="44767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 flipV="1">
            <a:off x="9144000" y="-45718"/>
            <a:ext cx="60974" cy="45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928662" y="4714884"/>
            <a:ext cx="65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30" name="Picture 6" descr="C:\Users\admin\Desktop\49MUh2mOO58.jpg"/>
          <p:cNvPicPr>
            <a:picLocks noChangeAspect="1" noChangeArrowheads="1"/>
          </p:cNvPicPr>
          <p:nvPr/>
        </p:nvPicPr>
        <p:blipFill>
          <a:blip r:embed="rId3"/>
          <a:srcRect l="23227" r="-53" b="12183"/>
          <a:stretch>
            <a:fillRect/>
          </a:stretch>
        </p:blipFill>
        <p:spPr bwMode="auto">
          <a:xfrm>
            <a:off x="5643570" y="2357430"/>
            <a:ext cx="3320901" cy="28575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285729"/>
            <a:ext cx="44291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b="1" i="1" u="sng" dirty="0" smtClean="0">
                <a:solidFill>
                  <a:srgbClr val="C00000"/>
                </a:solidFill>
                <a:latin typeface="Monotype Corsiva" pitchFamily="66" charset="0"/>
              </a:rPr>
              <a:t>Общие сведения </a:t>
            </a:r>
            <a:endParaRPr lang="ru-RU" b="1" i="1" u="sng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r>
              <a:rPr lang="ru-RU" b="1" dirty="0" err="1" smtClean="0">
                <a:latin typeface="Monotype Corsiva" pitchFamily="66" charset="0"/>
              </a:rPr>
              <a:t>Пискова</a:t>
            </a:r>
            <a:r>
              <a:rPr lang="ru-RU" b="1" dirty="0" smtClean="0">
                <a:latin typeface="Monotype Corsiva" pitchFamily="66" charset="0"/>
              </a:rPr>
              <a:t> Юлия Эдуардовна</a:t>
            </a:r>
          </a:p>
          <a:p>
            <a:r>
              <a:rPr lang="ru-RU" b="1" dirty="0" smtClean="0">
                <a:latin typeface="Monotype Corsiva" pitchFamily="66" charset="0"/>
              </a:rPr>
              <a:t>28.01.1983 г.рождения</a:t>
            </a:r>
          </a:p>
          <a:p>
            <a:r>
              <a:rPr lang="ru-RU" b="1" i="1" u="sng" dirty="0" smtClean="0">
                <a:solidFill>
                  <a:srgbClr val="C00000"/>
                </a:solidFill>
                <a:latin typeface="Monotype Corsiva" pitchFamily="66" charset="0"/>
              </a:rPr>
              <a:t>Место работы: </a:t>
            </a:r>
            <a:r>
              <a:rPr lang="ru-RU" b="1" dirty="0" smtClean="0">
                <a:latin typeface="Monotype Corsiva" pitchFamily="66" charset="0"/>
              </a:rPr>
              <a:t>МДОУ «Ясли-сад №403 г.Донецка»</a:t>
            </a:r>
          </a:p>
          <a:p>
            <a:r>
              <a:rPr lang="ru-RU" b="1" u="sng" dirty="0" smtClean="0">
                <a:solidFill>
                  <a:srgbClr val="C00000"/>
                </a:solidFill>
                <a:latin typeface="Monotype Corsiva" pitchFamily="66" charset="0"/>
              </a:rPr>
              <a:t>Должность: </a:t>
            </a:r>
            <a:r>
              <a:rPr lang="ru-RU" b="1" dirty="0" smtClean="0">
                <a:latin typeface="Monotype Corsiva" pitchFamily="66" charset="0"/>
              </a:rPr>
              <a:t>Воспитатель</a:t>
            </a:r>
          </a:p>
          <a:p>
            <a:r>
              <a:rPr lang="ru-RU" b="1" dirty="0" smtClean="0">
                <a:latin typeface="Monotype Corsiva" pitchFamily="66" charset="0"/>
                <a:cs typeface="Times New Roman" pitchFamily="18" charset="0"/>
              </a:rPr>
              <a:t>«специалист высшей категории</a:t>
            </a:r>
            <a:r>
              <a:rPr lang="ru-RU" b="1" dirty="0" smtClean="0">
                <a:latin typeface="Monotype Corsiva" pitchFamily="66" charset="0"/>
                <a:cs typeface="Times New Roman" pitchFamily="18" charset="0"/>
              </a:rPr>
              <a:t>», присвоено звание «воспитатель-методист»</a:t>
            </a:r>
            <a:r>
              <a:rPr lang="ru-RU" b="1" dirty="0" smtClean="0"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b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b="1" u="sng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О</a:t>
            </a:r>
            <a:r>
              <a:rPr lang="ru-RU" b="1" u="sng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бщий </a:t>
            </a:r>
            <a:r>
              <a:rPr lang="ru-RU" b="1" u="sng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стаж </a:t>
            </a:r>
            <a:r>
              <a:rPr lang="ru-RU" b="1" dirty="0" smtClean="0">
                <a:latin typeface="Monotype Corsiva" pitchFamily="66" charset="0"/>
                <a:cs typeface="Times New Roman" pitchFamily="18" charset="0"/>
              </a:rPr>
              <a:t>-</a:t>
            </a:r>
            <a:r>
              <a:rPr lang="ru-RU" b="1" dirty="0" smtClean="0">
                <a:latin typeface="Monotype Corsiva" pitchFamily="66" charset="0"/>
                <a:cs typeface="Times New Roman" pitchFamily="18" charset="0"/>
              </a:rPr>
              <a:t>22 года</a:t>
            </a:r>
            <a:r>
              <a:rPr lang="ru-RU" b="1" dirty="0" smtClean="0"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b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b="1" dirty="0" smtClean="0">
                <a:latin typeface="Monotype Corsiva" pitchFamily="66" charset="0"/>
                <a:cs typeface="Times New Roman" pitchFamily="18" charset="0"/>
              </a:rPr>
              <a:t>педагогический </a:t>
            </a:r>
            <a:r>
              <a:rPr lang="ru-RU" b="1" dirty="0" smtClean="0">
                <a:latin typeface="Monotype Corsiva" pitchFamily="66" charset="0"/>
                <a:cs typeface="Times New Roman" pitchFamily="18" charset="0"/>
              </a:rPr>
              <a:t>стаж-16лет</a:t>
            </a:r>
            <a:endParaRPr lang="ru-RU" b="1" dirty="0" smtClean="0">
              <a:latin typeface="Monotype Corsiva" pitchFamily="66" charset="0"/>
            </a:endParaRPr>
          </a:p>
          <a:p>
            <a:endParaRPr lang="ru-RU" b="1" dirty="0" smtClean="0">
              <a:latin typeface="Monotype Corsiva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7158" y="428604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42844" y="214290"/>
            <a:ext cx="5857916" cy="65556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Профессию воспитатель выбрала не случайно- моя бабушка Павлова Валентина Дмитриевна много лет проработала  воспитателем в дошкольном учреждении №15 «Аленький Цветочек» Ленинского района города Донецка. И собственным примером сумела привить мне интерес и уважение к профессии воспитатель.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«Сколько себя помню, всегда хотела быть воспитателем»..Я с удовольствием  ходила в дошкольное учреждение где работала моя   бабушка. Бабушка всегда говорила, что нужно наслаждаться процессом приходя на работу, и получать от работы с детьми удовольствие.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После школы я поступила в Славянский Педагогический институт. Вот уже 22 года работаю в дошкольном учреждении. Сначала работала помощником воспитателя, потом воспитателем, и.о заведующего. В 2021 году присвоено звание воспитатель методист. Как говорят мои коллеги всегда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креативно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и творчески подхожу к своей работе. Чутко, заботливо отношусь к детям. Моя увлеченность работой ,широкий кругозор, высокая работоспособность завоевала авторитет среди коллег, детей, и их родителей.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Каждый день меня ждут ребята , для которых в детском саду я вторая мама. И эта «мама»должна быть одновременно и строгой и доброй, требовательной и веселой .Очень люблю проводить занятия , которые помогают раскрывать   способности моих детей: занятие-путешествие, театрализация, нетрадиционные техники рисования,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-  игры, утренники, экспериментальная деятельность и т. д. Когда я вижу их достижения и радостные глаза, то понимаю, что нет важнее нашей профессии!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Сегодня в нелегкое для всех нас время, считаю приоритетной задачей воспитателя – воспитание у дошкольников гражданственности и патриотизма. «Только собственным примером стойкостью, сопереживанием, добротой и взаимопомощью, можно привить ребенку чувство любви и уважения к своей Родине, родному городу, дому, в котором родился и растешь».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«Война - самое страшное слово на всех языках мира. К ней невозможно привыкнуть, с ней невозможно смириться. Пришедшая на Донбасс война принесла не только разрушенные дома и смерть жителей, это еще и искалеченные судьбы детей. Война заставила стать моих дошколят взрослее. Поэтому я учу своих малышей быть стойкими, помогать другу, продолжать жить мирной жизнью. А самое главное – помнить! Помнить , чтобы больше никогда не повторить войны!»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Я очень люблю свою работу. И если бы сейчас передо мной стоял выбор, я бы не сомневаясь, снова выбрала профессию Воспитатель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 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a2h0LnVhiZ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1500174"/>
            <a:ext cx="2902144" cy="2476496"/>
          </a:xfrm>
          <a:prstGeom prst="rect">
            <a:avLst/>
          </a:prstGeom>
          <a:noFill/>
        </p:spPr>
      </p:pic>
      <p:pic>
        <p:nvPicPr>
          <p:cNvPr id="1027" name="Picture 3" descr="C:\Users\admin\Desktop\G7_UDMeqKV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4214818"/>
            <a:ext cx="2857477" cy="21431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28605"/>
            <a:ext cx="44291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Мальчишек, девчонок любить не устану,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них самой лучшей на свете я стану,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Чтоб жили, как в сказке ребята на свете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Чтоб счастливы были и веселы дети,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этого надо, чуть-чуть постараться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Немного самою ребенком остаться.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esktop\i5e2VA0gvj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1643050"/>
            <a:ext cx="2920978" cy="1643050"/>
          </a:xfrm>
          <a:prstGeom prst="rect">
            <a:avLst/>
          </a:prstGeom>
          <a:noFill/>
        </p:spPr>
      </p:pic>
      <p:pic>
        <p:nvPicPr>
          <p:cNvPr id="2051" name="Picture 3" descr="C:\Users\admin\Desktop\i_DuDyV-N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3571876"/>
            <a:ext cx="3545100" cy="2428892"/>
          </a:xfrm>
          <a:prstGeom prst="rect">
            <a:avLst/>
          </a:prstGeom>
          <a:noFill/>
        </p:spPr>
      </p:pic>
      <p:pic>
        <p:nvPicPr>
          <p:cNvPr id="2052" name="Picture 4" descr="C:\Users\admin\Desktop\m0GHLgGm9A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392" y="2357405"/>
            <a:ext cx="2905161" cy="43577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1" y="142852"/>
            <a:ext cx="414340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меня моя профессия –это возможность постоянно находиться  в мире детства в мире сказки в мире фантазии. Особо осознаешь значимость своей профессии, когда видишь распахнутые на встречу  глаза детей: глаза жадно  ловящие каждое мое слово ,мой взгляд и жест; глаза готовые вместить в себя мир.</a:t>
            </a:r>
          </a:p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Глядя в эти детские глаза,  понимаешь что ты нужна  им . Что ты для них </a:t>
            </a:r>
          </a:p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целая вселенная, </a:t>
            </a:r>
          </a:p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именно ты </a:t>
            </a:r>
          </a:p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закладываешь</a:t>
            </a:r>
          </a:p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ростки  будущих </a:t>
            </a:r>
          </a:p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характеров,</a:t>
            </a:r>
          </a:p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поддерживаешь их своей </a:t>
            </a:r>
          </a:p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любовью ,отдаешь  тепло  </a:t>
            </a:r>
          </a:p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своего сердца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dmin\Desktop\IkUG5ObCFu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4037419"/>
            <a:ext cx="3500462" cy="2633551"/>
          </a:xfrm>
          <a:prstGeom prst="rect">
            <a:avLst/>
          </a:prstGeom>
          <a:noFill/>
        </p:spPr>
      </p:pic>
      <p:pic>
        <p:nvPicPr>
          <p:cNvPr id="3075" name="Picture 3" descr="C:\Users\admin\Desktop\cu_jqlFA5Y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705772"/>
            <a:ext cx="3214710" cy="21423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44" y="214290"/>
            <a:ext cx="55721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Вношу  личный  вклад в повышении качества образования на основе совершенствования  методов: игрового , исследовательского,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здоровьесберегающего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их интеграции в условиях реализации ГОС ДО 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dmin\Desktop\ZWC5yLXru7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785926"/>
            <a:ext cx="3238523" cy="2428892"/>
          </a:xfrm>
          <a:prstGeom prst="rect">
            <a:avLst/>
          </a:prstGeom>
          <a:noFill/>
        </p:spPr>
      </p:pic>
      <p:pic>
        <p:nvPicPr>
          <p:cNvPr id="4099" name="Picture 3" descr="C:\Users\admin\Desktop\9PnLI_fU4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429132"/>
            <a:ext cx="3301979" cy="2071678"/>
          </a:xfrm>
          <a:prstGeom prst="rect">
            <a:avLst/>
          </a:prstGeom>
          <a:noFill/>
        </p:spPr>
      </p:pic>
      <p:pic>
        <p:nvPicPr>
          <p:cNvPr id="4100" name="Picture 4" descr="C:\Users\admin\Desktop\LZVeUQLZt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2334" y="142853"/>
            <a:ext cx="1607355" cy="2143140"/>
          </a:xfrm>
          <a:prstGeom prst="rect">
            <a:avLst/>
          </a:prstGeom>
          <a:noFill/>
        </p:spPr>
      </p:pic>
      <p:pic>
        <p:nvPicPr>
          <p:cNvPr id="4101" name="Picture 5" descr="C:\Users\admin\Desktop\fUrW9hqoGa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1714488"/>
            <a:ext cx="2143104" cy="2143104"/>
          </a:xfrm>
          <a:prstGeom prst="rect">
            <a:avLst/>
          </a:prstGeom>
          <a:noFill/>
        </p:spPr>
      </p:pic>
      <p:pic>
        <p:nvPicPr>
          <p:cNvPr id="4102" name="Picture 6" descr="C:\Users\admin\Desktop\mBP0Q4ENtb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0958" y="2643182"/>
            <a:ext cx="1482312" cy="1976416"/>
          </a:xfrm>
          <a:prstGeom prst="rect">
            <a:avLst/>
          </a:prstGeom>
          <a:noFill/>
        </p:spPr>
      </p:pic>
      <p:pic>
        <p:nvPicPr>
          <p:cNvPr id="4103" name="Picture 7" descr="C:\Users\admin\Desktop\LVySJCWE4t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2132" y="4000504"/>
            <a:ext cx="1871649" cy="2486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44" y="142852"/>
            <a:ext cx="6527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успешной и результативной  работы, я </a:t>
            </a:r>
          </a:p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использую  интеграцию содержанию образовательных</a:t>
            </a:r>
          </a:p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областей ,индивидуализацию работу с детьми социальное </a:t>
            </a:r>
          </a:p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партнерство вовлечение родителей в деятельность МБДОУ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admin\Desktop\5zFMx-72FS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36"/>
            <a:ext cx="2762227" cy="2071670"/>
          </a:xfrm>
          <a:prstGeom prst="rect">
            <a:avLst/>
          </a:prstGeom>
          <a:noFill/>
        </p:spPr>
      </p:pic>
      <p:pic>
        <p:nvPicPr>
          <p:cNvPr id="5123" name="Picture 3" descr="C:\Users\admin\Desktop\52xnC5jJA7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07" y="3571876"/>
            <a:ext cx="2762227" cy="2071670"/>
          </a:xfrm>
          <a:prstGeom prst="rect">
            <a:avLst/>
          </a:prstGeom>
          <a:noFill/>
        </p:spPr>
      </p:pic>
      <p:pic>
        <p:nvPicPr>
          <p:cNvPr id="5124" name="Picture 4" descr="C:\Users\admin\Desktop\01Pk1mDOeH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1500174"/>
            <a:ext cx="2089508" cy="2786010"/>
          </a:xfrm>
          <a:prstGeom prst="rect">
            <a:avLst/>
          </a:prstGeom>
          <a:noFill/>
        </p:spPr>
      </p:pic>
      <p:pic>
        <p:nvPicPr>
          <p:cNvPr id="5125" name="Picture 5" descr="C:\Users\admin\Desktop\G_8QTgvg-K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3857628"/>
            <a:ext cx="2143113" cy="28574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44" y="142852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Обладаю артистическими способностями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admin\Desktop\9Ae76zKNby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857232"/>
            <a:ext cx="2238348" cy="2238348"/>
          </a:xfrm>
          <a:prstGeom prst="rect">
            <a:avLst/>
          </a:prstGeom>
          <a:noFill/>
        </p:spPr>
      </p:pic>
      <p:pic>
        <p:nvPicPr>
          <p:cNvPr id="6147" name="Picture 3" descr="C:\Users\admin\Desktop\az6CmBz0h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286124"/>
            <a:ext cx="3329502" cy="2405058"/>
          </a:xfrm>
          <a:prstGeom prst="rect">
            <a:avLst/>
          </a:prstGeom>
          <a:noFill/>
        </p:spPr>
      </p:pic>
      <p:pic>
        <p:nvPicPr>
          <p:cNvPr id="6148" name="Picture 4" descr="C:\Users\admin\Desktop\9pcggFkhEu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857232"/>
            <a:ext cx="1523987" cy="2285980"/>
          </a:xfrm>
          <a:prstGeom prst="rect">
            <a:avLst/>
          </a:prstGeom>
          <a:noFill/>
        </p:spPr>
      </p:pic>
      <p:pic>
        <p:nvPicPr>
          <p:cNvPr id="6149" name="Picture 5" descr="C:\Users\admin\Desktop\usd7VW6GyN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142852"/>
            <a:ext cx="1618633" cy="1909754"/>
          </a:xfrm>
          <a:prstGeom prst="rect">
            <a:avLst/>
          </a:prstGeom>
          <a:noFill/>
        </p:spPr>
      </p:pic>
      <p:pic>
        <p:nvPicPr>
          <p:cNvPr id="6150" name="Picture 6" descr="C:\Users\admin\Desktop\v1jcjUpszx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3834" y="127303"/>
            <a:ext cx="1302536" cy="2888582"/>
          </a:xfrm>
          <a:prstGeom prst="rect">
            <a:avLst/>
          </a:prstGeom>
          <a:noFill/>
        </p:spPr>
      </p:pic>
      <p:pic>
        <p:nvPicPr>
          <p:cNvPr id="6151" name="Picture 7" descr="C:\Users\admin\Desktop\ceYLjSmWwp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1500174"/>
            <a:ext cx="1359882" cy="2419559"/>
          </a:xfrm>
          <a:prstGeom prst="rect">
            <a:avLst/>
          </a:prstGeom>
          <a:noFill/>
        </p:spPr>
      </p:pic>
      <p:pic>
        <p:nvPicPr>
          <p:cNvPr id="6152" name="Picture 8" descr="C:\Users\admin\Desktop\2OBI4fukbf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14942" y="4071942"/>
            <a:ext cx="3844824" cy="25622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44" y="142852"/>
            <a:ext cx="5500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Достижения моих воспитанников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admin\Desktop\Ogddl-Cji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2143116"/>
            <a:ext cx="3500438" cy="3500438"/>
          </a:xfrm>
          <a:prstGeom prst="rect">
            <a:avLst/>
          </a:prstGeom>
          <a:noFill/>
        </p:spPr>
      </p:pic>
      <p:pic>
        <p:nvPicPr>
          <p:cNvPr id="8195" name="Picture 3" descr="C:\Users\admin\Desktop\ZDibR6-q-d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000108"/>
            <a:ext cx="3571868" cy="3571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770</Words>
  <PresentationFormat>Экран (4:3)</PresentationFormat>
  <Paragraphs>52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56</cp:revision>
  <dcterms:created xsi:type="dcterms:W3CDTF">2022-11-09T18:32:03Z</dcterms:created>
  <dcterms:modified xsi:type="dcterms:W3CDTF">2022-11-18T18:40:18Z</dcterms:modified>
</cp:coreProperties>
</file>