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0" r:id="rId4"/>
    <p:sldId id="279" r:id="rId5"/>
    <p:sldId id="276" r:id="rId6"/>
    <p:sldId id="287" r:id="rId7"/>
    <p:sldId id="261" r:id="rId8"/>
    <p:sldId id="274" r:id="rId9"/>
    <p:sldId id="275" r:id="rId10"/>
    <p:sldId id="277" r:id="rId11"/>
    <p:sldId id="278" r:id="rId12"/>
    <p:sldId id="267" r:id="rId13"/>
    <p:sldId id="268" r:id="rId14"/>
    <p:sldId id="288" r:id="rId15"/>
    <p:sldId id="283" r:id="rId16"/>
    <p:sldId id="282" r:id="rId17"/>
    <p:sldId id="289" r:id="rId18"/>
    <p:sldId id="284" r:id="rId19"/>
    <p:sldId id="290" r:id="rId20"/>
    <p:sldId id="280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668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МАДОУ «ДЕТСКИЙ САД №103» город ПЕРМЬ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r1GLcvIouM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692696"/>
            <a:ext cx="5184576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4797152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ПОКОРМИТЕ ПТИЦ ЗИМОЙ!»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Воспитатели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Осмоловская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О.Ю.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Кашина Е.А.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rbFbiQJmz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3323861" cy="2492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класс «Съедобная кормушка»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It8z-fBf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4149080"/>
            <a:ext cx="3240360" cy="2430270"/>
          </a:xfrm>
          <a:prstGeom prst="rect">
            <a:avLst/>
          </a:prstGeom>
        </p:spPr>
      </p:pic>
      <p:pic>
        <p:nvPicPr>
          <p:cNvPr id="6" name="Рисунок 5" descr="ewe9K52eun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4005064"/>
            <a:ext cx="2778181" cy="2448272"/>
          </a:xfrm>
          <a:prstGeom prst="rect">
            <a:avLst/>
          </a:prstGeom>
        </p:spPr>
      </p:pic>
      <p:pic>
        <p:nvPicPr>
          <p:cNvPr id="7" name="Рисунок 6" descr="IFC-CK01b5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1412776"/>
            <a:ext cx="2747797" cy="206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ООПТ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Черняевский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лес </a:t>
            </a:r>
          </a:p>
          <a:p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экотропа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«Меридиан»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7YUP3DzbAr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12776"/>
            <a:ext cx="3627403" cy="4680520"/>
          </a:xfrm>
          <a:prstGeom prst="rect">
            <a:avLst/>
          </a:prstGeom>
        </p:spPr>
      </p:pic>
      <p:pic>
        <p:nvPicPr>
          <p:cNvPr id="5" name="Рисунок 4" descr="jcG_Uk4qu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196752"/>
            <a:ext cx="1995686" cy="2660915"/>
          </a:xfrm>
          <a:prstGeom prst="rect">
            <a:avLst/>
          </a:prstGeom>
        </p:spPr>
      </p:pic>
      <p:pic>
        <p:nvPicPr>
          <p:cNvPr id="7" name="Рисунок 6" descr="oQy0M_RbuL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05064"/>
            <a:ext cx="3419872" cy="2564904"/>
          </a:xfrm>
          <a:prstGeom prst="rect">
            <a:avLst/>
          </a:prstGeom>
        </p:spPr>
      </p:pic>
      <p:pic>
        <p:nvPicPr>
          <p:cNvPr id="8" name="Рисунок 7" descr="fNSmFExqUv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268760"/>
            <a:ext cx="1923678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9" y="332656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Подкормка птиц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прогулочном участке детского сада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HQVXeKAb6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2917904" cy="5112568"/>
          </a:xfrm>
          <a:prstGeom prst="rect">
            <a:avLst/>
          </a:prstGeom>
        </p:spPr>
      </p:pic>
      <p:pic>
        <p:nvPicPr>
          <p:cNvPr id="5" name="Рисунок 4" descr="jm9V0YQ163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556792"/>
            <a:ext cx="2139702" cy="2852936"/>
          </a:xfrm>
          <a:prstGeom prst="rect">
            <a:avLst/>
          </a:prstGeom>
        </p:spPr>
      </p:pic>
      <p:pic>
        <p:nvPicPr>
          <p:cNvPr id="6" name="Рисунок 5" descr="22IR9Frbly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988840"/>
            <a:ext cx="1930965" cy="4437112"/>
          </a:xfrm>
          <a:prstGeom prst="rect">
            <a:avLst/>
          </a:prstGeom>
        </p:spPr>
      </p:pic>
      <p:pic>
        <p:nvPicPr>
          <p:cNvPr id="7" name="Рисунок 6" descr="ls1HqZ5CF9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509120"/>
            <a:ext cx="2784309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Всероссийская акция  по учету зимующих водоплавающих  птиц  Серая шейка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lWeoYtU_4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077072"/>
            <a:ext cx="2376264" cy="2621415"/>
          </a:xfrm>
          <a:prstGeom prst="rect">
            <a:avLst/>
          </a:prstGeom>
        </p:spPr>
      </p:pic>
      <p:pic>
        <p:nvPicPr>
          <p:cNvPr id="5" name="Рисунок 4" descr="Ww8LjaHakz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268760"/>
            <a:ext cx="2088232" cy="2784309"/>
          </a:xfrm>
          <a:prstGeom prst="rect">
            <a:avLst/>
          </a:prstGeom>
        </p:spPr>
      </p:pic>
      <p:pic>
        <p:nvPicPr>
          <p:cNvPr id="6" name="Рисунок 5" descr="-WWxRjeoVL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556792"/>
            <a:ext cx="2976331" cy="2232248"/>
          </a:xfrm>
          <a:prstGeom prst="rect">
            <a:avLst/>
          </a:prstGeom>
        </p:spPr>
      </p:pic>
      <p:pic>
        <p:nvPicPr>
          <p:cNvPr id="13" name="Рисунок 12" descr="DXkmDujBli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4193704"/>
            <a:ext cx="2664296" cy="2664296"/>
          </a:xfrm>
          <a:prstGeom prst="rect">
            <a:avLst/>
          </a:prstGeom>
        </p:spPr>
      </p:pic>
      <p:pic>
        <p:nvPicPr>
          <p:cNvPr id="14" name="Рисунок 13" descr="DRdI6jHjW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1700808"/>
            <a:ext cx="1737472" cy="3861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Всероссийская акция  по учету зимующих водоплавающих  птиц  Серая шейка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ож_андрей_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221088"/>
            <a:ext cx="1678786" cy="2376264"/>
          </a:xfrm>
          <a:prstGeom prst="rect">
            <a:avLst/>
          </a:prstGeom>
        </p:spPr>
      </p:pic>
      <p:pic>
        <p:nvPicPr>
          <p:cNvPr id="9" name="Рисунок 8" descr="кожев_ан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221088"/>
            <a:ext cx="1729658" cy="2448272"/>
          </a:xfrm>
          <a:prstGeom prst="rect">
            <a:avLst/>
          </a:prstGeom>
        </p:spPr>
      </p:pic>
      <p:pic>
        <p:nvPicPr>
          <p:cNvPr id="10" name="Рисунок 9" descr="мещ_алис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149080"/>
            <a:ext cx="1728192" cy="2446196"/>
          </a:xfrm>
          <a:prstGeom prst="rect">
            <a:avLst/>
          </a:prstGeom>
        </p:spPr>
      </p:pic>
      <p:pic>
        <p:nvPicPr>
          <p:cNvPr id="11" name="Рисунок 10" descr="осмо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484784"/>
            <a:ext cx="1729659" cy="2448272"/>
          </a:xfrm>
          <a:prstGeom prst="rect">
            <a:avLst/>
          </a:prstGeom>
        </p:spPr>
      </p:pic>
      <p:pic>
        <p:nvPicPr>
          <p:cNvPr id="12" name="Рисунок 11" descr="кашин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1484784"/>
            <a:ext cx="1763688" cy="2496440"/>
          </a:xfrm>
          <a:prstGeom prst="rect">
            <a:avLst/>
          </a:prstGeom>
        </p:spPr>
      </p:pic>
      <p:pic>
        <p:nvPicPr>
          <p:cNvPr id="14" name="Рисунок 13" descr="2024-02-05_18-43-2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412776"/>
            <a:ext cx="2427281" cy="2520280"/>
          </a:xfrm>
          <a:prstGeom prst="rect">
            <a:avLst/>
          </a:prstGeom>
        </p:spPr>
      </p:pic>
      <p:pic>
        <p:nvPicPr>
          <p:cNvPr id="15" name="Рисунок 14" descr="огородов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0" y="4149080"/>
            <a:ext cx="1780531" cy="2520280"/>
          </a:xfrm>
          <a:prstGeom prst="rect">
            <a:avLst/>
          </a:prstGeom>
        </p:spPr>
      </p:pic>
      <p:pic>
        <p:nvPicPr>
          <p:cNvPr id="16" name="Рисунок 15" descr="группе звездочк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92280" y="1484784"/>
            <a:ext cx="1729659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5K9LuXgEU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268760"/>
            <a:ext cx="2859726" cy="2625785"/>
          </a:xfrm>
          <a:prstGeom prst="rect">
            <a:avLst/>
          </a:prstGeom>
        </p:spPr>
      </p:pic>
      <p:pic>
        <p:nvPicPr>
          <p:cNvPr id="5" name="Рисунок 4" descr="n7f8p8MRLt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022304"/>
            <a:ext cx="2005993" cy="2835696"/>
          </a:xfrm>
          <a:prstGeom prst="rect">
            <a:avLst/>
          </a:prstGeom>
        </p:spPr>
      </p:pic>
      <p:pic>
        <p:nvPicPr>
          <p:cNvPr id="6" name="Рисунок 5" descr="диплом конкурс кормуш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77072"/>
            <a:ext cx="1967250" cy="278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476672"/>
            <a:ext cx="766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Конкурс кормушек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JXmAwtExQu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1268760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ООПТ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Черняевский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лес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 тропы «Дорога домой» 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«Тропинка Открытий»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Ox4rVlU4P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805" y="1899650"/>
            <a:ext cx="3195155" cy="4625694"/>
          </a:xfrm>
          <a:prstGeom prst="rect">
            <a:avLst/>
          </a:prstGeom>
        </p:spPr>
      </p:pic>
      <p:pic>
        <p:nvPicPr>
          <p:cNvPr id="7" name="Рисунок 6" descr="c8BXMZ1XVc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780928"/>
            <a:ext cx="3824491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ООПТ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Черняевский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лес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 тропы «Дорога домой» 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«Тропинка Открытий»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XpIx7oSrvq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60848"/>
            <a:ext cx="2664296" cy="3552395"/>
          </a:xfrm>
          <a:prstGeom prst="rect">
            <a:avLst/>
          </a:prstGeom>
        </p:spPr>
      </p:pic>
      <p:pic>
        <p:nvPicPr>
          <p:cNvPr id="6" name="Рисунок 5" descr="iGpxujDlcf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196752"/>
            <a:ext cx="1836204" cy="2448272"/>
          </a:xfrm>
          <a:prstGeom prst="rect">
            <a:avLst/>
          </a:prstGeom>
        </p:spPr>
      </p:pic>
      <p:pic>
        <p:nvPicPr>
          <p:cNvPr id="8" name="Рисунок 7" descr="0kSUqAK7iG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3861048"/>
            <a:ext cx="1985009" cy="2636912"/>
          </a:xfrm>
          <a:prstGeom prst="rect">
            <a:avLst/>
          </a:prstGeom>
        </p:spPr>
      </p:pic>
      <p:pic>
        <p:nvPicPr>
          <p:cNvPr id="9" name="Рисунок 8" descr="ALZ23dpP27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2132856"/>
            <a:ext cx="2547683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9975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Всероссийская перепись Воробьев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Воробьи на кустах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wBV3ObUrD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3072341" cy="2304256"/>
          </a:xfrm>
          <a:prstGeom prst="rect">
            <a:avLst/>
          </a:prstGeom>
        </p:spPr>
      </p:pic>
      <p:pic>
        <p:nvPicPr>
          <p:cNvPr id="6" name="Рисунок 5" descr="k_eAUOAOn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17032"/>
            <a:ext cx="2214246" cy="2952328"/>
          </a:xfrm>
          <a:prstGeom prst="rect">
            <a:avLst/>
          </a:prstGeom>
        </p:spPr>
      </p:pic>
      <p:pic>
        <p:nvPicPr>
          <p:cNvPr id="7" name="Рисунок 6" descr="3EuEa3MSZC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4365104"/>
            <a:ext cx="1760196" cy="2312666"/>
          </a:xfrm>
          <a:prstGeom prst="rect">
            <a:avLst/>
          </a:prstGeom>
        </p:spPr>
      </p:pic>
      <p:pic>
        <p:nvPicPr>
          <p:cNvPr id="9" name="Рисунок 8" descr="Nn0jnLJU-3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1196752"/>
            <a:ext cx="1704851" cy="3043370"/>
          </a:xfrm>
          <a:prstGeom prst="rect">
            <a:avLst/>
          </a:prstGeom>
        </p:spPr>
      </p:pic>
      <p:pic>
        <p:nvPicPr>
          <p:cNvPr id="10" name="Рисунок 9" descr="QbWNzSF3MO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1268760"/>
            <a:ext cx="2301720" cy="3068960"/>
          </a:xfrm>
          <a:prstGeom prst="rect">
            <a:avLst/>
          </a:prstGeom>
        </p:spPr>
      </p:pic>
      <p:pic>
        <p:nvPicPr>
          <p:cNvPr id="11" name="Рисунок 10" descr="fyg1hZcgvR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4653136"/>
            <a:ext cx="2496277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548680"/>
            <a:ext cx="9975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Всероссийская перепись Воробьев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Воробьи на кустах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024-03-22_10-05-3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2802632" cy="3036185"/>
          </a:xfrm>
          <a:prstGeom prst="rect">
            <a:avLst/>
          </a:prstGeom>
        </p:spPr>
      </p:pic>
      <p:pic>
        <p:nvPicPr>
          <p:cNvPr id="10" name="Рисунок 9" descr="2024-03-22_10-11-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365104"/>
            <a:ext cx="1546277" cy="2160240"/>
          </a:xfrm>
          <a:prstGeom prst="rect">
            <a:avLst/>
          </a:prstGeom>
        </p:spPr>
      </p:pic>
      <p:pic>
        <p:nvPicPr>
          <p:cNvPr id="11" name="Рисунок 10" descr="2024-03-22_10-12-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4365104"/>
            <a:ext cx="1547406" cy="2160240"/>
          </a:xfrm>
          <a:prstGeom prst="rect">
            <a:avLst/>
          </a:prstGeom>
        </p:spPr>
      </p:pic>
      <p:pic>
        <p:nvPicPr>
          <p:cNvPr id="12" name="Рисунок 11" descr="2024-03-22_10-15-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060848"/>
            <a:ext cx="1475656" cy="2196054"/>
          </a:xfrm>
          <a:prstGeom prst="rect">
            <a:avLst/>
          </a:prstGeom>
        </p:spPr>
      </p:pic>
      <p:pic>
        <p:nvPicPr>
          <p:cNvPr id="13" name="Рисунок 12" descr="2024-03-22_10-16-09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2060848"/>
            <a:ext cx="1481593" cy="2088231"/>
          </a:xfrm>
          <a:prstGeom prst="rect">
            <a:avLst/>
          </a:prstGeom>
        </p:spPr>
      </p:pic>
      <p:pic>
        <p:nvPicPr>
          <p:cNvPr id="14" name="Рисунок 13" descr="2024-03-22_10-16-5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2060848"/>
            <a:ext cx="1451775" cy="2160240"/>
          </a:xfrm>
          <a:prstGeom prst="rect">
            <a:avLst/>
          </a:prstGeom>
        </p:spPr>
      </p:pic>
      <p:pic>
        <p:nvPicPr>
          <p:cNvPr id="15" name="Рисунок 14" descr="BVxiYwBI7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9592" y="4365104"/>
            <a:ext cx="1656184" cy="2208245"/>
          </a:xfrm>
          <a:prstGeom prst="rect">
            <a:avLst/>
          </a:prstGeom>
        </p:spPr>
      </p:pic>
      <p:pic>
        <p:nvPicPr>
          <p:cNvPr id="16" name="Рисунок 15" descr="2024-03-22_10-17-1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4365104"/>
            <a:ext cx="144401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4888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просвещение, привлечение внимания семей и детей дошкольного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возраста 5-6 лет,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проблемам зимующих видов птиц с целью сохранения их численности и поддержания видового разнообразия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3284984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«ЭКОЛАНДИЯ»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МАДОУ «Детский сад №103»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Осмоловская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Ольга Юрьевна,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Кашина Елена Александровна,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и родители воспитанников.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34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Изготовление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скворечников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кворечники для пти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4143578" cy="4032448"/>
          </a:xfrm>
          <a:prstGeom prst="rect">
            <a:avLst/>
          </a:prstGeom>
        </p:spPr>
      </p:pic>
      <p:pic>
        <p:nvPicPr>
          <p:cNvPr id="5" name="Рисунок 4" descr="9JTgALYrgt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96752"/>
            <a:ext cx="3072342" cy="2304256"/>
          </a:xfrm>
          <a:prstGeom prst="rect">
            <a:avLst/>
          </a:prstGeom>
        </p:spPr>
      </p:pic>
      <p:pic>
        <p:nvPicPr>
          <p:cNvPr id="6" name="Рисунок 5" descr="JM9zS63GdG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645024"/>
            <a:ext cx="2121700" cy="2828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3" y="33265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Подкормка птиц зимой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pD14vQNLS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1998222" cy="2664296"/>
          </a:xfrm>
          <a:prstGeom prst="rect">
            <a:avLst/>
          </a:prstGeom>
        </p:spPr>
      </p:pic>
      <p:pic>
        <p:nvPicPr>
          <p:cNvPr id="5" name="Рисунок 4" descr="51iLhDQyp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1340768"/>
            <a:ext cx="1836204" cy="2448272"/>
          </a:xfrm>
          <a:prstGeom prst="rect">
            <a:avLst/>
          </a:prstGeom>
        </p:spPr>
      </p:pic>
      <p:pic>
        <p:nvPicPr>
          <p:cNvPr id="8" name="Рисунок 7" descr="XDIQo8LEJr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005064"/>
            <a:ext cx="2139702" cy="2852936"/>
          </a:xfrm>
          <a:prstGeom prst="rect">
            <a:avLst/>
          </a:prstGeom>
        </p:spPr>
      </p:pic>
      <p:pic>
        <p:nvPicPr>
          <p:cNvPr id="9" name="Рисунок 8" descr="ZHrqSJ-FPy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149080"/>
            <a:ext cx="3069144" cy="2304256"/>
          </a:xfrm>
          <a:prstGeom prst="rect">
            <a:avLst/>
          </a:prstGeom>
        </p:spPr>
      </p:pic>
      <p:pic>
        <p:nvPicPr>
          <p:cNvPr id="10" name="Рисунок 9" descr="SdYMcytQ1j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2204864"/>
            <a:ext cx="1940949" cy="3096344"/>
          </a:xfrm>
          <a:prstGeom prst="rect">
            <a:avLst/>
          </a:prstGeom>
        </p:spPr>
      </p:pic>
      <p:pic>
        <p:nvPicPr>
          <p:cNvPr id="11" name="Рисунок 10" descr="9Dup58MnI-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1052736"/>
            <a:ext cx="2139702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28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Синица на кормушке в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Черняевском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лесу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HAwci2kg7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196752"/>
            <a:ext cx="5197220" cy="4653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9832" y="6093296"/>
            <a:ext cx="392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Берегите </a:t>
            </a: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Птиц!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lga\Desktop\1660594522_3-kartinkin-net-p-fon-dlya-prezentatsii-zimnie-zabavi-krasiv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5" y="566986"/>
          <a:ext cx="8280919" cy="6057206"/>
        </p:xfrm>
        <a:graphic>
          <a:graphicData uri="http://schemas.openxmlformats.org/drawingml/2006/table">
            <a:tbl>
              <a:tblPr/>
              <a:tblGrid>
                <a:gridCol w="403253"/>
                <a:gridCol w="2397029"/>
                <a:gridCol w="1793650"/>
                <a:gridCol w="918936"/>
                <a:gridCol w="1256228"/>
                <a:gridCol w="1511823"/>
              </a:tblGrid>
              <a:tr h="5708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Место проведения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Возраст участников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Количество участников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Беседы о птицах.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МАДОУ «Детский сад №103»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5-6 лет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30 человек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Изготовление дидактической игры «Покорми зимующих птиц», лэпбук «Кормушка»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МАДОУ «Детский сад №103»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5-6 лет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Педагоги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детского творчества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«Зимующие птицы Пермского края!»</a:t>
                      </a: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ФГБУ Государственный заповедник </a:t>
                      </a:r>
                      <a:r>
                        <a:rPr lang="ru-RU" sz="16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Басеги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Декабрь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5-6 лет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3 человек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0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Мастер класс «Сьедобная кормушка»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МАДОУ «Детский сад №103»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Ноябрь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5-6 лет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Дети, педагоги и родители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Экотропа «Меридиан»  Развесили, сделанные родителями и детьми деревянные и съедобные кормушки.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ООПТ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Черняевский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лес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Декабрь 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5-6 лет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Дети, педагоги и родители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163" marR="561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7" y="332657"/>
          <a:ext cx="8352926" cy="6192686"/>
        </p:xfrm>
        <a:graphic>
          <a:graphicData uri="http://schemas.openxmlformats.org/drawingml/2006/table">
            <a:tbl>
              <a:tblPr/>
              <a:tblGrid>
                <a:gridCol w="406758"/>
                <a:gridCol w="2417873"/>
                <a:gridCol w="1809247"/>
                <a:gridCol w="926927"/>
                <a:gridCol w="1267153"/>
                <a:gridCol w="1524968"/>
              </a:tblGrid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Подкормка птиц на прогулочном участке.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МАДОУ «Детский сад №103»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 - март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Дети, педагоги и родители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Акция «Серая Шейка»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Пермское орнитологическое общество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Семьи воспитанников и педагоги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Интернет конкурс кормушек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Экотропа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«Дорога домой»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ООПТ </a:t>
                      </a:r>
                      <a:r>
                        <a:rPr lang="ru-RU" sz="16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Черняевский</a:t>
                      </a: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лес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Февраль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Семьи воспитанников и педагоги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Всероссийская перепись воробьев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Общество охраны природы Пермь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Семьи воспитанников и педагоги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Изготовление скворечников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ООПТ Черняевский лес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Март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Семьи воспитанников и педагоги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Еженедельная подкормка птиц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ООПТ Черняевский лес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Ноябрь- март 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5-6 лет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Семьи воспитанников и педагоги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9592" marR="595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_DXrIV91zZ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573016"/>
            <a:ext cx="1800200" cy="3112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88640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Проведенные мероприятия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 о птицах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6pxLwMf-vf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556792"/>
            <a:ext cx="2304256" cy="4423604"/>
          </a:xfrm>
          <a:prstGeom prst="rect">
            <a:avLst/>
          </a:prstGeom>
        </p:spPr>
      </p:pic>
      <p:pic>
        <p:nvPicPr>
          <p:cNvPr id="8" name="Рисунок 7" descr="FagNppMNR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1628800"/>
            <a:ext cx="2543562" cy="4176464"/>
          </a:xfrm>
          <a:prstGeom prst="rect">
            <a:avLst/>
          </a:prstGeom>
        </p:spPr>
      </p:pic>
      <p:pic>
        <p:nvPicPr>
          <p:cNvPr id="11" name="Рисунок 10" descr="6YCPGL-PY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836712"/>
            <a:ext cx="1944216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 о птицах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JGBRY4CQQ-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980728"/>
            <a:ext cx="3552395" cy="2664296"/>
          </a:xfrm>
          <a:prstGeom prst="rect">
            <a:avLst/>
          </a:prstGeom>
        </p:spPr>
      </p:pic>
      <p:pic>
        <p:nvPicPr>
          <p:cNvPr id="10" name="Рисунок 9" descr="IdXfZrDD_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908720"/>
            <a:ext cx="3011006" cy="2592288"/>
          </a:xfrm>
          <a:prstGeom prst="rect">
            <a:avLst/>
          </a:prstGeom>
        </p:spPr>
      </p:pic>
      <p:pic>
        <p:nvPicPr>
          <p:cNvPr id="13" name="Рисунок 12" descr="DVjdextpqb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3717032"/>
            <a:ext cx="3899925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8KZ3jA3tyx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247632" y="3657026"/>
            <a:ext cx="2520279" cy="3360372"/>
          </a:xfrm>
          <a:prstGeom prst="rect">
            <a:avLst/>
          </a:prstGeom>
        </p:spPr>
      </p:pic>
      <p:pic>
        <p:nvPicPr>
          <p:cNvPr id="5" name="Рисунок 4" descr="XXCpgZb_b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300073" y="1156311"/>
            <a:ext cx="2402885" cy="320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0466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«Накорми зимующих птиц»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w2p0CIOd-x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420888"/>
            <a:ext cx="399593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gPblTDikC9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296436" y="816133"/>
            <a:ext cx="2715766" cy="3621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476672"/>
            <a:ext cx="404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«Кормушка»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GJ7xqzkix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149080"/>
            <a:ext cx="3264363" cy="2448272"/>
          </a:xfrm>
          <a:prstGeom prst="rect">
            <a:avLst/>
          </a:prstGeom>
        </p:spPr>
      </p:pic>
      <p:pic>
        <p:nvPicPr>
          <p:cNvPr id="6" name="Рисунок 5" descr="MfqeSO7fc7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4077072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60594522_3-kartinkin-net-p-fon-dlya-prezentatsii-zimnie-zabavi-krasiv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xjynpGYGx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24944"/>
            <a:ext cx="2463738" cy="3284984"/>
          </a:xfrm>
          <a:prstGeom prst="rect">
            <a:avLst/>
          </a:prstGeom>
        </p:spPr>
      </p:pic>
      <p:pic>
        <p:nvPicPr>
          <p:cNvPr id="4" name="Рисунок 3" descr="EGgId-gck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22150" y="3465004"/>
            <a:ext cx="3168352" cy="2376264"/>
          </a:xfrm>
          <a:prstGeom prst="rect">
            <a:avLst/>
          </a:prstGeom>
        </p:spPr>
      </p:pic>
      <p:pic>
        <p:nvPicPr>
          <p:cNvPr id="5" name="Рисунок 4" descr="eVHuzgroMp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1628800"/>
            <a:ext cx="2715766" cy="3621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20688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9" y="55172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Коростелева Настя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08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Шибакова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Валерия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2420888"/>
            <a:ext cx="317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Галиахметова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Ариана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332657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 детского творчества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«Зимующие птицы Пермского края!»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441</Words>
  <Application>Microsoft Office PowerPoint</Application>
  <PresentationFormat>Экран (4:3)</PresentationFormat>
  <Paragraphs>125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olga</cp:lastModifiedBy>
  <cp:revision>57</cp:revision>
  <dcterms:created xsi:type="dcterms:W3CDTF">2024-03-16T18:00:06Z</dcterms:created>
  <dcterms:modified xsi:type="dcterms:W3CDTF">2024-05-11T17:17:34Z</dcterms:modified>
</cp:coreProperties>
</file>