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  <p:sldId id="276" r:id="rId22"/>
    <p:sldId id="277" r:id="rId23"/>
    <p:sldId id="278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he\Desktop\работа\открытое занятие Киркора\занятие народы севера ноябрь 2022\TLzvA4BnHQCbEQfHhGvWd3d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1.35photo.pro/photobank/0/36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che\Desktop\работа\открытое занятие Киркора\занятие народы севера ноябрь 2022\1634043022_136-p-chum-foto-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goarctic.ru/upload/iblock/f70/f70e36e8aa73066b8920c7bdd0ca0b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uche\Desktop\работа\открытое занятие Киркора\занятие народы севера ноябрь 2022\a_ignore_q_80_w_1000_c_limit_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919" y="0"/>
            <a:ext cx="931391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257824.selcdn.ru/yamalnews/shmzh-khatmb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uche\Desktop\работа\открытое занятие Киркора\занятие народы севера ноябрь 2022\a_ignore_q_80_w_1000_c_limit_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919" y="0"/>
            <a:ext cx="931391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orum.materinstvo.ru/uploads/1355651952/post-25034-1355823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abakur77.ru/wp-content/uploads/8/d/9/8d9fc45fe9c2ba4926c096e5fb69253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etno-centr.hmansy.muzkult.ru/media/2018/09/18/1217068748/image_image_16037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9294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rum.materinstvo.ru/uploads/1355651952/post-25034-13558236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4667251" cy="3500438"/>
          </a:xfrm>
          <a:prstGeom prst="rect">
            <a:avLst/>
          </a:prstGeom>
          <a:noFill/>
        </p:spPr>
      </p:pic>
      <p:pic>
        <p:nvPicPr>
          <p:cNvPr id="3" name="Picture 2" descr="https://etno-centr.hmansy.muzkult.ru/media/2018/09/18/1217068748/image_image_16037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1214422"/>
            <a:ext cx="3643338" cy="3605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diwis.ru/wp-content/uploads/image_1-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Ягушка, женская зимняя шуба, настоящее произведение искусства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3500462" cy="3048001"/>
          </a:xfrm>
          <a:prstGeom prst="rect">
            <a:avLst/>
          </a:prstGeom>
          <a:noFill/>
        </p:spPr>
      </p:pic>
      <p:pic>
        <p:nvPicPr>
          <p:cNvPr id="1028" name="Picture 4" descr="https://static.tildacdn.com/tild3761-6265-4836-b334-666331333064/____1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57166"/>
            <a:ext cx="4000528" cy="2857520"/>
          </a:xfrm>
          <a:prstGeom prst="rect">
            <a:avLst/>
          </a:prstGeom>
          <a:noFill/>
        </p:spPr>
      </p:pic>
      <p:pic>
        <p:nvPicPr>
          <p:cNvPr id="1030" name="Picture 6" descr="https://o-tendencii.com/uploads/posts/2022-02/1645116614_54-o-tendencii-com-p-obraz-narodi-severa-v-natsionalnoi-odezhde-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3714776" cy="2643206"/>
          </a:xfrm>
          <a:prstGeom prst="rect">
            <a:avLst/>
          </a:prstGeom>
          <a:noFill/>
        </p:spPr>
      </p:pic>
      <p:pic>
        <p:nvPicPr>
          <p:cNvPr id="1032" name="Picture 8" descr="https://p4.tabor.ru/feed/2017-02-07/9601502/332828_760x5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48" y="3429000"/>
            <a:ext cx="4643452" cy="3095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erbirds.ru/photos/0174/001/01740009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500439"/>
            <a:ext cx="4643438" cy="3357562"/>
          </a:xfrm>
          <a:prstGeom prst="rect">
            <a:avLst/>
          </a:prstGeom>
          <a:noFill/>
        </p:spPr>
      </p:pic>
      <p:pic>
        <p:nvPicPr>
          <p:cNvPr id="33796" name="Picture 4" descr="https://ic.pics.livejournal.com/kaptbl/87921354/167502/167502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857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odezhda.guru/wp-content/uploads/2018/05/CHasto-odezhda-imeet-kapyush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381500" cy="5715000"/>
          </a:xfrm>
          <a:prstGeom prst="rect">
            <a:avLst/>
          </a:prstGeom>
          <a:noFill/>
        </p:spPr>
      </p:pic>
      <p:pic>
        <p:nvPicPr>
          <p:cNvPr id="34820" name="Picture 4" descr="https://www.slovoart.ru/sites/default/files/images/38/02-Edinoe/04-Sled/DSC01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42900"/>
            <a:ext cx="4786306" cy="3500462"/>
          </a:xfrm>
          <a:prstGeom prst="rect">
            <a:avLst/>
          </a:prstGeom>
          <a:noFill/>
        </p:spPr>
      </p:pic>
      <p:pic>
        <p:nvPicPr>
          <p:cNvPr id="34822" name="Picture 6" descr="https://i.pinimg.com/736x/c1/0d/03/c10d03c2d63c65d6eec70115189ff3c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1968" y="3357562"/>
            <a:ext cx="4572032" cy="3190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AutoShape 4" descr="http://neferjournal.com/pic/18b/event/IMG_20181204_1842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http://neferjournal.com/pic/18b/event/IMG_20181204_1842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8" name="AutoShape 8" descr="http://neferjournal.com/pic/18b/event/IMG_20181204_1842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50" name="Picture 10" descr="http://artyx.ru/books/item/f00/s00/z0000039/pic/0002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0430" cy="3286124"/>
          </a:xfrm>
          <a:prstGeom prst="rect">
            <a:avLst/>
          </a:prstGeom>
          <a:noFill/>
        </p:spPr>
      </p:pic>
      <p:pic>
        <p:nvPicPr>
          <p:cNvPr id="35856" name="Picture 16" descr="https://ddn24.ru/upload/kostum/hats/dolgan_hat/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214338"/>
            <a:ext cx="4286280" cy="3643314"/>
          </a:xfrm>
          <a:prstGeom prst="rect">
            <a:avLst/>
          </a:prstGeom>
          <a:noFill/>
        </p:spPr>
      </p:pic>
      <p:pic>
        <p:nvPicPr>
          <p:cNvPr id="35858" name="Picture 18" descr="https://3.404content.com/resize/730x-/1/04/9A/1037490310158747617/fullsiz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295649"/>
            <a:ext cx="6953250" cy="3562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che\Desktop\работа\открытое занятие Киркора\занятие народы севера ноябрь 2022\hello_html_616b7ad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75" y="3208338"/>
            <a:ext cx="290512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luche\Desktop\hello_html_m20c55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7463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luche\Desktop\hello_html_2a1f59a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11513"/>
            <a:ext cx="25796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luche\Desktop\515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0"/>
            <a:ext cx="2643188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luche\Desktop\hello_html_37e3ef2f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38" y="0"/>
            <a:ext cx="27860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luche\Desktop\hello_html_m244f75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8" y="3571875"/>
            <a:ext cx="24638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31493 0.48311 " pathEditMode="relative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03704E-6 L 0.02361 0.49352 " pathEditMode="relative" ptsTypes="AA">
                                      <p:cBhvr>
                                        <p:cTn id="1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5.55556E-6 L 0.70087 -0.01065 " pathEditMode="relative" ptsTypes="AA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2.59259E-6 L 0.33855 -0.02106 " pathEditMode="relative" ptsTypes="AA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8.51852E-6 L 0.68525 0.47245 " pathEditMode="relative" ptsTypes="AA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port-marafon.ru/upload/club/1907/19072502-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che\Desktop\работа\открытое занятие Киркора\занятие народы севера ноябрь 2022\northernlight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80963"/>
            <a:ext cx="10515600" cy="7019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che\Desktop\работа\открытое занятие Киркора\занятие народы севера ноябрь 2022\105478-nebo-rok-dikaya_mestnost-gornyj_relef-rastitelnost-2048x115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85974"/>
            <a:ext cx="11110922" cy="1097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che\Desktop\работа\открытое занятие Киркора\занятие народы севера ноябрь 2022\84c5c38c21ccd7300edb1c5bdd78265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che\Desktop\работа\открытое занятие Киркора\занятие народы севера ноябрь 2022\Р170015-1000x1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che\Desktop\работа\открытое занятие Киркора\занятие народы севера ноябрь 2022\Brusnika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3357562"/>
          </a:xfrm>
          <a:prstGeom prst="rect">
            <a:avLst/>
          </a:prstGeom>
          <a:noFill/>
        </p:spPr>
      </p:pic>
      <p:pic>
        <p:nvPicPr>
          <p:cNvPr id="6147" name="Picture 3" descr="C:\Users\luche\Desktop\работа\открытое занятие Киркора\занятие народы севера ноябрь 2022\iuns.exe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618" y="0"/>
            <a:ext cx="4076382" cy="3376603"/>
          </a:xfrm>
          <a:prstGeom prst="rect">
            <a:avLst/>
          </a:prstGeom>
          <a:noFill/>
        </p:spPr>
      </p:pic>
      <p:pic>
        <p:nvPicPr>
          <p:cNvPr id="6148" name="Picture 4" descr="C:\Users\luche\Desktop\работа\открытое занятие Киркора\занятие народы севера ноябрь 2022\retseptyi-iz-morosh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00438"/>
            <a:ext cx="4995737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uche\Desktop\работа\открытое занятие Киркора\занятие народы севера ноябрь 2022\105478-nebo-rok-dikaya_mestnost-gornyj_relef-rastitelnost-2048x115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81600" y="-2057400"/>
            <a:ext cx="19507200" cy="1097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che\Desktop\работа\открытое занятие Киркора\занятие народы севера ноябрь 2022\0001d0d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9460" cy="2836858"/>
          </a:xfrm>
          <a:prstGeom prst="rect">
            <a:avLst/>
          </a:prstGeom>
          <a:noFill/>
        </p:spPr>
      </p:pic>
      <p:pic>
        <p:nvPicPr>
          <p:cNvPr id="8195" name="Picture 3" descr="C:\Users\luche\Desktop\работа\открытое занятие Киркора\занятие народы севера ноябрь 2022\1655196619_8-gas-kvas-com-p-tyulen-foto-zhivotnogo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2857496"/>
          </a:xfrm>
          <a:prstGeom prst="rect">
            <a:avLst/>
          </a:prstGeom>
          <a:noFill/>
        </p:spPr>
      </p:pic>
      <p:pic>
        <p:nvPicPr>
          <p:cNvPr id="8196" name="Picture 4" descr="C:\Users\luche\Desktop\работа\открытое занятие Киркора\занятие народы севера ноябрь 2022\50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357686" cy="3000372"/>
          </a:xfrm>
          <a:prstGeom prst="rect">
            <a:avLst/>
          </a:prstGeom>
          <a:noFill/>
        </p:spPr>
      </p:pic>
      <p:pic>
        <p:nvPicPr>
          <p:cNvPr id="8197" name="Picture 5" descr="C:\Users\luche\Desktop\работа\открытое занятие Киркора\занятие народы севера ноябрь 2022\355fac03702dda437b926d7b7cb20f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239426"/>
            <a:ext cx="3286116" cy="3618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luche</dc:creator>
  <cp:lastModifiedBy>luche</cp:lastModifiedBy>
  <cp:revision>8</cp:revision>
  <dcterms:created xsi:type="dcterms:W3CDTF">2022-11-18T17:10:50Z</dcterms:created>
  <dcterms:modified xsi:type="dcterms:W3CDTF">2022-11-23T11:47:34Z</dcterms:modified>
</cp:coreProperties>
</file>