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5" r:id="rId3"/>
    <p:sldId id="262" r:id="rId4"/>
    <p:sldId id="270" r:id="rId5"/>
    <p:sldId id="269" r:id="rId6"/>
    <p:sldId id="271" r:id="rId7"/>
    <p:sldId id="272" r:id="rId8"/>
    <p:sldId id="273" r:id="rId9"/>
    <p:sldId id="274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052736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1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715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427456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 you like the lessons?</a:t>
            </a:r>
          </a:p>
          <a:p>
            <a:pPr marL="0" indent="0" algn="ctr">
              <a:buNone/>
            </a:pPr>
            <a:r>
              <a:rPr lang="en-US" dirty="0"/>
              <a:t>The most interesting for me was…</a:t>
            </a:r>
          </a:p>
          <a:p>
            <a:pPr marL="0" indent="0" algn="ctr">
              <a:buNone/>
            </a:pPr>
            <a:r>
              <a:rPr lang="en-US" dirty="0"/>
              <a:t>The most difficult for me was…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8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Используя лексику составить связной текст по теме «Мое хобби»</a:t>
            </a:r>
          </a:p>
          <a:p>
            <a:pPr marL="457200" indent="-457200">
              <a:buAutoNum type="arabicPeriod"/>
            </a:pPr>
            <a:r>
              <a:rPr lang="ru-RU" dirty="0"/>
              <a:t>Повторить ЛЕ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22939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 you for your attention!!!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80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052736"/>
            <a:ext cx="6172200" cy="1894362"/>
          </a:xfrm>
        </p:spPr>
        <p:txBody>
          <a:bodyPr/>
          <a:lstStyle/>
          <a:p>
            <a:r>
              <a:rPr lang="ru-RU" dirty="0"/>
              <a:t>«</a:t>
            </a:r>
            <a:r>
              <a:rPr lang="en-US" dirty="0"/>
              <a:t>Hobby and activities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9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Hobby – something that you enjoy doing when you are not working. </a:t>
            </a:r>
          </a:p>
          <a:p>
            <a:pPr marL="0" indent="0" algn="just">
              <a:buNone/>
            </a:pPr>
            <a:r>
              <a:rPr lang="en-US" dirty="0"/>
              <a:t>For example </a:t>
            </a:r>
            <a:r>
              <a:rPr lang="en-US" b="1" i="1" dirty="0"/>
              <a:t>Mike’s hobbies include reading and chess.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161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Ex.4 p.30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ru-RU" dirty="0"/>
              <a:t> С</a:t>
            </a:r>
          </a:p>
          <a:p>
            <a:r>
              <a:rPr lang="ru-RU" dirty="0"/>
              <a:t>2. </a:t>
            </a:r>
            <a:r>
              <a:rPr lang="en-US" dirty="0"/>
              <a:t>E</a:t>
            </a:r>
          </a:p>
          <a:p>
            <a:r>
              <a:rPr lang="en-US" dirty="0"/>
              <a:t>3. A</a:t>
            </a:r>
          </a:p>
          <a:p>
            <a:r>
              <a:rPr lang="en-US" dirty="0"/>
              <a:t>4. B</a:t>
            </a:r>
          </a:p>
          <a:p>
            <a:r>
              <a:rPr lang="en-US" dirty="0"/>
              <a:t>5. D</a:t>
            </a:r>
          </a:p>
          <a:p>
            <a:r>
              <a:rPr lang="en-US" dirty="0"/>
              <a:t>6. F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3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715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1.</a:t>
            </a:r>
            <a:r>
              <a:rPr lang="en-US" b="1" dirty="0"/>
              <a:t>Emily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en-US" sz="2800" dirty="0"/>
              <a:t>What do you do in your free time?</a:t>
            </a:r>
          </a:p>
          <a:p>
            <a:pPr marL="0" indent="0" algn="ctr">
              <a:buNone/>
            </a:pPr>
            <a:r>
              <a:rPr lang="en-US" sz="2800" b="1" dirty="0"/>
              <a:t>Nick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en-US" sz="2800" dirty="0"/>
              <a:t>I like to play sports. And what about you?</a:t>
            </a:r>
          </a:p>
          <a:p>
            <a:pPr marL="0" indent="0" algn="ctr">
              <a:buNone/>
            </a:pPr>
            <a:r>
              <a:rPr lang="en-US" sz="2800" b="1" dirty="0"/>
              <a:t>Emily</a:t>
            </a:r>
            <a:r>
              <a:rPr lang="ru-RU" sz="2800" dirty="0"/>
              <a:t>: </a:t>
            </a:r>
            <a:r>
              <a:rPr lang="en-US" sz="2800" dirty="0"/>
              <a:t>In my free time I like to draw.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2</a:t>
            </a:r>
            <a:r>
              <a:rPr lang="en-US" sz="2800" dirty="0"/>
              <a:t> </a:t>
            </a:r>
            <a:r>
              <a:rPr lang="en-US" sz="2800" b="1" dirty="0"/>
              <a:t>Ron: </a:t>
            </a:r>
            <a:r>
              <a:rPr lang="en-US" sz="2800" dirty="0"/>
              <a:t>Do you prefer playing football or playing board games?</a:t>
            </a:r>
          </a:p>
          <a:p>
            <a:pPr marL="0" indent="0">
              <a:buNone/>
            </a:pPr>
            <a:r>
              <a:rPr lang="en-US" sz="2800" b="1" dirty="0"/>
              <a:t>Dave: </a:t>
            </a:r>
            <a:r>
              <a:rPr lang="en-US" sz="2800" dirty="0"/>
              <a:t>Well, I’m not keen on playing football. I prefer board games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DC985-E2FB-46DD-92EE-0CCEB59E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Dancing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DC621A7-EFAB-4A86-A638-71012B2065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0C291-11DC-4F8F-9C26-00711789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64793E4-202C-4B81-BF02-7DB311BFB9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7D283C-3773-4074-B0AF-451E3042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6BCA698-5D7A-403F-A402-406661876B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B34D0-EB78-4EF8-B26E-1562AA76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C8675CF-F97A-4345-82A3-367F17673FE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155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«Hobby and activities»</vt:lpstr>
      <vt:lpstr>Презентация PowerPoint</vt:lpstr>
      <vt:lpstr>Ex.4 p.30</vt:lpstr>
      <vt:lpstr>Презентация PowerPoint</vt:lpstr>
      <vt:lpstr>Dancing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16th of December It’s Wednesday</dc:title>
  <dc:creator>1126752</dc:creator>
  <cp:lastModifiedBy>Каб 28</cp:lastModifiedBy>
  <cp:revision>22</cp:revision>
  <dcterms:created xsi:type="dcterms:W3CDTF">2020-12-15T10:33:29Z</dcterms:created>
  <dcterms:modified xsi:type="dcterms:W3CDTF">2022-10-17T07:42:45Z</dcterms:modified>
</cp:coreProperties>
</file>