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3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8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6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00C6-E4B4-4548-AF8F-48B53A14E80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AB06-E550-4606-9C3B-40EDD0D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77AB43-410B-4F37-ACB7-64032F374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r="17674"/>
          <a:stretch/>
        </p:blipFill>
        <p:spPr>
          <a:xfrm>
            <a:off x="-1" y="-818"/>
            <a:ext cx="9906001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8D2A89-BB87-445F-B361-542F331A0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" b="7287"/>
          <a:stretch/>
        </p:blipFill>
        <p:spPr bwMode="auto">
          <a:xfrm>
            <a:off x="0" y="249865"/>
            <a:ext cx="9906000" cy="6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443E6-3F87-4D61-81B8-DB3DC6DE10F4}"/>
              </a:ext>
            </a:extLst>
          </p:cNvPr>
          <p:cNvSpPr txBox="1"/>
          <p:nvPr/>
        </p:nvSpPr>
        <p:spPr>
          <a:xfrm>
            <a:off x="477063" y="201361"/>
            <a:ext cx="26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ПРЕИМУЩЕСТВА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0D2B14-F4F5-4B3C-9095-FED7ABAAF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1163" r="4748" b="18760"/>
          <a:stretch/>
        </p:blipFill>
        <p:spPr>
          <a:xfrm>
            <a:off x="3818102" y="215147"/>
            <a:ext cx="5398265" cy="2806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6C3D64-4343-492E-894D-A5F3E852D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1" t="48053" r="3791" b="25047"/>
          <a:stretch/>
        </p:blipFill>
        <p:spPr>
          <a:xfrm>
            <a:off x="340241" y="3710096"/>
            <a:ext cx="4454013" cy="2663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64E08A-BD91-4FF8-ACA0-6F65DDBBB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9" b="16761"/>
          <a:stretch/>
        </p:blipFill>
        <p:spPr>
          <a:xfrm>
            <a:off x="5454502" y="3638327"/>
            <a:ext cx="3379381" cy="28069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728FF8-28DA-48BF-AA92-DD13EB395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87" b="16769"/>
          <a:stretch/>
        </p:blipFill>
        <p:spPr>
          <a:xfrm>
            <a:off x="477063" y="933422"/>
            <a:ext cx="3128470" cy="20255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3BB532-6300-4547-AE5C-90FC917EA991}"/>
              </a:ext>
            </a:extLst>
          </p:cNvPr>
          <p:cNvSpPr txBox="1"/>
          <p:nvPr/>
        </p:nvSpPr>
        <p:spPr>
          <a:xfrm>
            <a:off x="477063" y="2958925"/>
            <a:ext cx="31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БЕЗОПАСНОСТЬ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260B4-1885-437D-88D6-1EEC1A6F37F1}"/>
              </a:ext>
            </a:extLst>
          </p:cNvPr>
          <p:cNvSpPr txBox="1"/>
          <p:nvPr/>
        </p:nvSpPr>
        <p:spPr>
          <a:xfrm>
            <a:off x="4953000" y="2977975"/>
            <a:ext cx="31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ЯРКОСТЬ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198D4-1AA2-4B7E-852A-F93438660A3D}"/>
              </a:ext>
            </a:extLst>
          </p:cNvPr>
          <p:cNvSpPr txBox="1"/>
          <p:nvPr/>
        </p:nvSpPr>
        <p:spPr>
          <a:xfrm>
            <a:off x="2710046" y="6429651"/>
            <a:ext cx="48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РИСОВАНИЕ ЛЮБОЙ ПОВЕРХНОСТЬЮ МЕЛКА</a:t>
            </a:r>
          </a:p>
        </p:txBody>
      </p:sp>
    </p:spTree>
    <p:extLst>
      <p:ext uri="{BB962C8B-B14F-4D97-AF65-F5344CB8AC3E}">
        <p14:creationId xmlns:p14="http://schemas.microsoft.com/office/powerpoint/2010/main" val="50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A025A-376E-46AD-8A16-A3708089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3" y="902879"/>
            <a:ext cx="2987748" cy="2240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E8F07-4BA6-4F90-9730-2BFA54AE8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7" y="3814953"/>
            <a:ext cx="3512730" cy="2633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751EB2-611F-44A0-8901-FECDE9C31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8" y="3721172"/>
            <a:ext cx="4106845" cy="2726945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5CABCCD-AEDB-457A-A842-178B8F7E60B2}"/>
              </a:ext>
            </a:extLst>
          </p:cNvPr>
          <p:cNvSpPr/>
          <p:nvPr/>
        </p:nvSpPr>
        <p:spPr>
          <a:xfrm>
            <a:off x="4251805" y="4901609"/>
            <a:ext cx="70119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5BCAF-83F1-4E3C-A8DF-5298B75A3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2"/>
          <a:stretch/>
        </p:blipFill>
        <p:spPr>
          <a:xfrm>
            <a:off x="5733384" y="671518"/>
            <a:ext cx="2661684" cy="25856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B525C4-4164-4731-9C09-1A45CE3A2CF6}"/>
              </a:ext>
            </a:extLst>
          </p:cNvPr>
          <p:cNvSpPr txBox="1"/>
          <p:nvPr/>
        </p:nvSpPr>
        <p:spPr>
          <a:xfrm>
            <a:off x="489700" y="3244334"/>
            <a:ext cx="31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ЗАТАЧИВАНИЕ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3D672A-0B62-4B9F-9463-42EC2E4B3AFE}"/>
              </a:ext>
            </a:extLst>
          </p:cNvPr>
          <p:cNvSpPr txBox="1"/>
          <p:nvPr/>
        </p:nvSpPr>
        <p:spPr>
          <a:xfrm>
            <a:off x="5424747" y="3257126"/>
            <a:ext cx="31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ЛЕГКОЕ УДАЛЕНИЕ СЛЕДОВ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9006E8-9BFF-4E4D-8CEF-C859B11461B9}"/>
              </a:ext>
            </a:extLst>
          </p:cNvPr>
          <p:cNvSpPr txBox="1"/>
          <p:nvPr/>
        </p:nvSpPr>
        <p:spPr>
          <a:xfrm>
            <a:off x="2139439" y="6488668"/>
            <a:ext cx="562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ПОВТОРНОЕ ИСПОЛЬЗОВАНИЕ ВОСКОВОЙ КРОШКИ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8D245-7651-40ED-B958-B61843E7E519}"/>
              </a:ext>
            </a:extLst>
          </p:cNvPr>
          <p:cNvSpPr txBox="1"/>
          <p:nvPr/>
        </p:nvSpPr>
        <p:spPr>
          <a:xfrm>
            <a:off x="723093" y="354388"/>
            <a:ext cx="26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2225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BE825-6EF8-4A7F-803A-4B21CB4A7DEC}"/>
              </a:ext>
            </a:extLst>
          </p:cNvPr>
          <p:cNvSpPr txBox="1"/>
          <p:nvPr/>
        </p:nvSpPr>
        <p:spPr>
          <a:xfrm>
            <a:off x="2134485" y="190729"/>
            <a:ext cx="56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ПОДГОТОВКА РУКИ РЕБЁНКА К ПИСЬМУ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69956-261F-4C37-AD67-C2D5FB98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78" y="652394"/>
            <a:ext cx="3131318" cy="24006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A0107F-8ADF-4907-9DF0-D37BDA0D0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2"/>
          <a:stretch/>
        </p:blipFill>
        <p:spPr>
          <a:xfrm>
            <a:off x="7340444" y="652394"/>
            <a:ext cx="2078964" cy="32960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834B2A-AF5D-46D8-A804-7649EA20D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15969"/>
          <a:stretch/>
        </p:blipFill>
        <p:spPr>
          <a:xfrm>
            <a:off x="5023995" y="3053072"/>
            <a:ext cx="2088880" cy="3614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46EB2-88AA-424D-A862-ECCA14F16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6"/>
          <a:stretch/>
        </p:blipFill>
        <p:spPr>
          <a:xfrm>
            <a:off x="157033" y="190729"/>
            <a:ext cx="1914969" cy="36066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D25444-FF26-40B9-96FA-887FE2F15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b="30852"/>
          <a:stretch/>
        </p:blipFill>
        <p:spPr>
          <a:xfrm>
            <a:off x="1932996" y="3231649"/>
            <a:ext cx="2455455" cy="34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DC83B6-DA62-4599-8A63-0AD3BF59C4DA}"/>
              </a:ext>
            </a:extLst>
          </p:cNvPr>
          <p:cNvSpPr txBox="1"/>
          <p:nvPr/>
        </p:nvSpPr>
        <p:spPr>
          <a:xfrm>
            <a:off x="3618171" y="159488"/>
            <a:ext cx="266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ЭКСПЕРЕМЕНТЫ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4B991-F0F3-411B-A730-9BAD5A45AABC}"/>
              </a:ext>
            </a:extLst>
          </p:cNvPr>
          <p:cNvSpPr txBox="1"/>
          <p:nvPr/>
        </p:nvSpPr>
        <p:spPr>
          <a:xfrm>
            <a:off x="3256220" y="450382"/>
            <a:ext cx="339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Какие бывают мелки?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5BF5077-0C87-45A4-A939-B46E4DAE4244}"/>
              </a:ext>
            </a:extLst>
          </p:cNvPr>
          <p:cNvGrpSpPr/>
          <p:nvPr/>
        </p:nvGrpSpPr>
        <p:grpSpPr>
          <a:xfrm>
            <a:off x="3383967" y="1474749"/>
            <a:ext cx="2669658" cy="2797095"/>
            <a:chOff x="3383967" y="1474749"/>
            <a:chExt cx="2669658" cy="279709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05FF98-1817-411C-9269-30BF3C90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67" y="1474749"/>
              <a:ext cx="2669658" cy="266965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F35F8E-1B1F-44A4-936B-39B97DD90655}"/>
                </a:ext>
              </a:extLst>
            </p:cNvPr>
            <p:cNvSpPr txBox="1"/>
            <p:nvPr/>
          </p:nvSpPr>
          <p:spPr>
            <a:xfrm>
              <a:off x="3383967" y="3902512"/>
              <a:ext cx="235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КАМУШКИ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E5F1649-E639-4898-AC99-B4D316F56B69}"/>
              </a:ext>
            </a:extLst>
          </p:cNvPr>
          <p:cNvGrpSpPr/>
          <p:nvPr/>
        </p:nvGrpSpPr>
        <p:grpSpPr>
          <a:xfrm>
            <a:off x="5998049" y="821249"/>
            <a:ext cx="3497225" cy="2743573"/>
            <a:chOff x="5998049" y="821249"/>
            <a:chExt cx="3497225" cy="274357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6E8734F-3227-47AF-8A51-D5C2829A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049" y="821249"/>
              <a:ext cx="3497225" cy="23392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B965E6-4294-49A1-8FCA-151D2CD3E12F}"/>
                </a:ext>
              </a:extLst>
            </p:cNvPr>
            <p:cNvSpPr txBox="1"/>
            <p:nvPr/>
          </p:nvSpPr>
          <p:spPr>
            <a:xfrm>
              <a:off x="6567610" y="3195490"/>
              <a:ext cx="235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ФИГУРКИ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D58845E-D0C1-45D3-ABB0-A2FF2DEF4825}"/>
              </a:ext>
            </a:extLst>
          </p:cNvPr>
          <p:cNvGrpSpPr/>
          <p:nvPr/>
        </p:nvGrpSpPr>
        <p:grpSpPr>
          <a:xfrm>
            <a:off x="3063777" y="4819909"/>
            <a:ext cx="3219052" cy="2023392"/>
            <a:chOff x="3063777" y="4819909"/>
            <a:chExt cx="3219052" cy="20233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9BF7F25-1243-481A-939A-A2877F238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558" y="4819909"/>
              <a:ext cx="2649491" cy="17596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DC2E26-6981-4458-94CB-6932FA48BB09}"/>
                </a:ext>
              </a:extLst>
            </p:cNvPr>
            <p:cNvSpPr txBox="1"/>
            <p:nvPr/>
          </p:nvSpPr>
          <p:spPr>
            <a:xfrm>
              <a:off x="3063777" y="6473969"/>
              <a:ext cx="3219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ГЕОМЕТРИЧЕСКИЕ ФИГУРЫ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1116E96-C8FC-40A9-8F94-B06BA14D1C48}"/>
              </a:ext>
            </a:extLst>
          </p:cNvPr>
          <p:cNvGrpSpPr/>
          <p:nvPr/>
        </p:nvGrpSpPr>
        <p:grpSpPr>
          <a:xfrm>
            <a:off x="318603" y="3550645"/>
            <a:ext cx="2913321" cy="3107990"/>
            <a:chOff x="318603" y="3550645"/>
            <a:chExt cx="2913321" cy="310799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D73B9F7-A3D6-427D-8763-7D47B2A80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3" y="3550645"/>
              <a:ext cx="2913321" cy="29133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261FCF-FB8D-4796-A623-BB9176036050}"/>
                </a:ext>
              </a:extLst>
            </p:cNvPr>
            <p:cNvSpPr txBox="1"/>
            <p:nvPr/>
          </p:nvSpPr>
          <p:spPr>
            <a:xfrm>
              <a:off x="501664" y="6289303"/>
              <a:ext cx="235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ТОНКИЕ ТУБУСЫ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91C0103-83F8-4C0D-9968-DFAF61122560}"/>
              </a:ext>
            </a:extLst>
          </p:cNvPr>
          <p:cNvGrpSpPr/>
          <p:nvPr/>
        </p:nvGrpSpPr>
        <p:grpSpPr>
          <a:xfrm>
            <a:off x="6287829" y="3731398"/>
            <a:ext cx="3402419" cy="2927237"/>
            <a:chOff x="6287829" y="3731398"/>
            <a:chExt cx="3402419" cy="292723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1903D66-AF86-4E4D-BB96-887926291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29" y="3731398"/>
              <a:ext cx="3402419" cy="255181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03E56C-D69A-4627-AA59-E0D610B09B93}"/>
                </a:ext>
              </a:extLst>
            </p:cNvPr>
            <p:cNvSpPr txBox="1"/>
            <p:nvPr/>
          </p:nvSpPr>
          <p:spPr>
            <a:xfrm>
              <a:off x="6695853" y="6289303"/>
              <a:ext cx="235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ТОЛСТЫЕ ТУБУСЫ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6195E4E-8390-414A-8A73-8870A0D5071E}"/>
              </a:ext>
            </a:extLst>
          </p:cNvPr>
          <p:cNvGrpSpPr/>
          <p:nvPr/>
        </p:nvGrpSpPr>
        <p:grpSpPr>
          <a:xfrm>
            <a:off x="376510" y="1296022"/>
            <a:ext cx="2679395" cy="1758735"/>
            <a:chOff x="376510" y="1296022"/>
            <a:chExt cx="2679395" cy="175873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0B6BF52-1A0A-48BF-A723-883E1391E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83" b="32868"/>
            <a:stretch/>
          </p:blipFill>
          <p:spPr>
            <a:xfrm>
              <a:off x="376510" y="1296022"/>
              <a:ext cx="2679395" cy="12628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416642-6A42-4D02-BB74-67CF0F033AF6}"/>
                </a:ext>
              </a:extLst>
            </p:cNvPr>
            <p:cNvSpPr txBox="1"/>
            <p:nvPr/>
          </p:nvSpPr>
          <p:spPr>
            <a:xfrm>
              <a:off x="537156" y="2685425"/>
              <a:ext cx="235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ПЛАСТИНКИ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5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F3E6D-3AB8-4C9D-8E6A-63EC428EA64F}"/>
              </a:ext>
            </a:extLst>
          </p:cNvPr>
          <p:cNvSpPr txBox="1"/>
          <p:nvPr/>
        </p:nvSpPr>
        <p:spPr>
          <a:xfrm>
            <a:off x="2800793" y="110184"/>
            <a:ext cx="506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На чем можно рисовать мелками?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1B4452F-3FBE-4019-A843-988607B929D6}"/>
              </a:ext>
            </a:extLst>
          </p:cNvPr>
          <p:cNvGrpSpPr/>
          <p:nvPr/>
        </p:nvGrpSpPr>
        <p:grpSpPr>
          <a:xfrm>
            <a:off x="137225" y="657501"/>
            <a:ext cx="3685946" cy="6137761"/>
            <a:chOff x="137225" y="657501"/>
            <a:chExt cx="3685946" cy="613776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16C7E09-2E5F-4EF7-AEEF-987E5E8FF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 b="21115"/>
            <a:stretch/>
          </p:blipFill>
          <p:spPr>
            <a:xfrm>
              <a:off x="137225" y="657501"/>
              <a:ext cx="3685946" cy="576842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F8281-2FB0-40AA-8AAC-3F3ABE7CB16B}"/>
                </a:ext>
              </a:extLst>
            </p:cNvPr>
            <p:cNvSpPr txBox="1"/>
            <p:nvPr/>
          </p:nvSpPr>
          <p:spPr>
            <a:xfrm>
              <a:off x="165508" y="6425930"/>
              <a:ext cx="358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ЛИСТ БУМАГИ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A44BADF-1414-4E62-B8CD-05E23E0C66AF}"/>
              </a:ext>
            </a:extLst>
          </p:cNvPr>
          <p:cNvGrpSpPr/>
          <p:nvPr/>
        </p:nvGrpSpPr>
        <p:grpSpPr>
          <a:xfrm>
            <a:off x="1361914" y="709206"/>
            <a:ext cx="3452030" cy="6094569"/>
            <a:chOff x="1361914" y="709206"/>
            <a:chExt cx="3452030" cy="609456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E53C509-9317-42BF-AE03-E1B0720D0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81"/>
            <a:stretch/>
          </p:blipFill>
          <p:spPr>
            <a:xfrm>
              <a:off x="1361914" y="709206"/>
              <a:ext cx="3452030" cy="57167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FE3831-05A9-4CF3-B4C5-5C828FE2DB57}"/>
                </a:ext>
              </a:extLst>
            </p:cNvPr>
            <p:cNvSpPr txBox="1"/>
            <p:nvPr/>
          </p:nvSpPr>
          <p:spPr>
            <a:xfrm>
              <a:off x="1818690" y="6434443"/>
              <a:ext cx="102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ДЕРЕВО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D040FC7-490D-4CF5-8812-4965048FCD94}"/>
              </a:ext>
            </a:extLst>
          </p:cNvPr>
          <p:cNvGrpSpPr/>
          <p:nvPr/>
        </p:nvGrpSpPr>
        <p:grpSpPr>
          <a:xfrm>
            <a:off x="2708292" y="650068"/>
            <a:ext cx="3383585" cy="6097748"/>
            <a:chOff x="2626765" y="661758"/>
            <a:chExt cx="3383585" cy="609774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48D38BB-A1B3-4983-AC67-BF5429CD7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53"/>
            <a:stretch/>
          </p:blipFill>
          <p:spPr>
            <a:xfrm>
              <a:off x="2626765" y="661758"/>
              <a:ext cx="3383585" cy="559044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3E87DA-068F-4C2B-8C46-F1183E218C1C}"/>
                </a:ext>
              </a:extLst>
            </p:cNvPr>
            <p:cNvSpPr txBox="1"/>
            <p:nvPr/>
          </p:nvSpPr>
          <p:spPr>
            <a:xfrm>
              <a:off x="3246280" y="6390174"/>
              <a:ext cx="82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ЯЙЦО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EA79F64-F17A-41A9-B951-790EE986DC29}"/>
              </a:ext>
            </a:extLst>
          </p:cNvPr>
          <p:cNvGrpSpPr/>
          <p:nvPr/>
        </p:nvGrpSpPr>
        <p:grpSpPr>
          <a:xfrm>
            <a:off x="4758794" y="665525"/>
            <a:ext cx="3635772" cy="5953584"/>
            <a:chOff x="4473560" y="667950"/>
            <a:chExt cx="3635772" cy="595358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44D2690-1E07-4F0C-B3DC-EB64453ED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90"/>
            <a:stretch/>
          </p:blipFill>
          <p:spPr>
            <a:xfrm>
              <a:off x="4473560" y="667950"/>
              <a:ext cx="3635772" cy="55429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C38810-DA0C-4230-AE85-6EB624D3D973}"/>
                </a:ext>
              </a:extLst>
            </p:cNvPr>
            <p:cNvSpPr txBox="1"/>
            <p:nvPr/>
          </p:nvSpPr>
          <p:spPr>
            <a:xfrm>
              <a:off x="4688958" y="6252202"/>
              <a:ext cx="2892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ЛИСТ КАРТОНА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21963B5-A292-4256-88BE-5019644A63AD}"/>
              </a:ext>
            </a:extLst>
          </p:cNvPr>
          <p:cNvGrpSpPr/>
          <p:nvPr/>
        </p:nvGrpSpPr>
        <p:grpSpPr>
          <a:xfrm>
            <a:off x="7249608" y="657502"/>
            <a:ext cx="2519167" cy="5864391"/>
            <a:chOff x="7249608" y="657502"/>
            <a:chExt cx="2519167" cy="586439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F1C64A8-3A23-4AD0-BFAC-75BAA319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891" y="657502"/>
              <a:ext cx="2490884" cy="554299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88841A-9A68-4B0B-A6B2-14B9E4CC9C07}"/>
                </a:ext>
              </a:extLst>
            </p:cNvPr>
            <p:cNvSpPr txBox="1"/>
            <p:nvPr/>
          </p:nvSpPr>
          <p:spPr>
            <a:xfrm>
              <a:off x="7249608" y="6152561"/>
              <a:ext cx="2490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   ТКАНЬ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0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4713C4-5040-4C54-9FC1-D25EA7159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>
          <a:xfrm>
            <a:off x="2307290" y="1683346"/>
            <a:ext cx="2384333" cy="4536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6B563-001B-4FDC-8726-54A0761B0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25632" y="1785698"/>
            <a:ext cx="2281658" cy="4434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2BDB5-B915-4321-9CA6-50938042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8"/>
          <a:stretch/>
        </p:blipFill>
        <p:spPr>
          <a:xfrm>
            <a:off x="4783397" y="1659250"/>
            <a:ext cx="2473486" cy="45607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CE95CC-6BB3-4FC7-87AC-0DBAC58C8C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3"/>
          <a:stretch/>
        </p:blipFill>
        <p:spPr>
          <a:xfrm>
            <a:off x="7406883" y="1659250"/>
            <a:ext cx="2473485" cy="4635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6E4A35-623C-4E6F-9871-8E365FE01629}"/>
              </a:ext>
            </a:extLst>
          </p:cNvPr>
          <p:cNvSpPr txBox="1"/>
          <p:nvPr/>
        </p:nvSpPr>
        <p:spPr>
          <a:xfrm>
            <a:off x="2539416" y="345565"/>
            <a:ext cx="430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3. Воск отталкивает воду</a:t>
            </a:r>
            <a:r>
              <a:rPr lang="ru-RU" sz="3200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60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D0801-AF69-4666-8063-F72FCCD4D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5427"/>
          <a:stretch/>
        </p:blipFill>
        <p:spPr>
          <a:xfrm rot="16200000">
            <a:off x="1524000" y="-1524001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51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59</Words>
  <Application>Microsoft Office PowerPoint</Application>
  <PresentationFormat>Лист A4 (210x297 мм)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Кулинич</dc:creator>
  <cp:lastModifiedBy>Екатерина Кулинич</cp:lastModifiedBy>
  <cp:revision>2</cp:revision>
  <dcterms:created xsi:type="dcterms:W3CDTF">2022-03-03T18:18:12Z</dcterms:created>
  <dcterms:modified xsi:type="dcterms:W3CDTF">2022-11-03T09:05:59Z</dcterms:modified>
</cp:coreProperties>
</file>