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wav" ContentType="audio/x-wav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0.6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9" r:id="rId4"/>
    <p:sldId id="280" r:id="rId5"/>
    <p:sldId id="282" r:id="rId6"/>
    <p:sldId id="283" r:id="rId7"/>
    <p:sldId id="284" r:id="rId8"/>
    <p:sldId id="285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</p:sldIdLst>
  <p:sldSz cx="12192000" cy="6858000"/>
  <p:notesSz cx="6858000" cy="9144000"/>
  <p:custDataLst>
    <p:tags r:id="rId2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370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tags" Target="tags/tag1.xml" /><Relationship Id="rId23" Type="http://schemas.openxmlformats.org/officeDocument/2006/relationships/presProps" Target="presProps.xml" /><Relationship Id="rId24" Type="http://schemas.openxmlformats.org/officeDocument/2006/relationships/viewProps" Target="viewProps.xml" /><Relationship Id="rId25" Type="http://schemas.openxmlformats.org/officeDocument/2006/relationships/theme" Target="theme/theme1.xml" /><Relationship Id="rId26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31FE-A215-4D9F-A011-E555CC88D2CF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6D740-5A39-43B2-BAA1-191AECF814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842011"/>
      </p:ext>
    </p:extLst>
  </p:cSld>
  <p:clrMapOvr>
    <a:masterClrMapping/>
  </p:clrMapOvr>
  <mc:AlternateContent>
    <mc:Choice xmlns:p14="http://schemas.microsoft.com/office/powerpoint/2010/main" Requires="p14">
      <p:transition spd="slow" advClick="0" p14:dur="2000"/>
    </mc:Choice>
    <mc:Fallback>
      <p:transition spd="slow" advClick="0"/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31FE-A215-4D9F-A011-E555CC88D2CF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6D740-5A39-43B2-BAA1-191AECF814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106939"/>
      </p:ext>
    </p:extLst>
  </p:cSld>
  <p:clrMapOvr>
    <a:masterClrMapping/>
  </p:clrMapOvr>
  <mc:AlternateContent>
    <mc:Choice xmlns:p14="http://schemas.microsoft.com/office/powerpoint/2010/main" Requires="p14">
      <p:transition spd="slow" advClick="0" p14:dur="2000"/>
    </mc:Choice>
    <mc:Fallback>
      <p:transition spd="slow" advClick="0"/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31FE-A215-4D9F-A011-E555CC88D2CF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6D740-5A39-43B2-BAA1-191AECF814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123464"/>
      </p:ext>
    </p:extLst>
  </p:cSld>
  <p:clrMapOvr>
    <a:masterClrMapping/>
  </p:clrMapOvr>
  <mc:AlternateContent>
    <mc:Choice xmlns:p14="http://schemas.microsoft.com/office/powerpoint/2010/main" Requires="p14">
      <p:transition spd="slow" advClick="0" p14:dur="2000"/>
    </mc:Choice>
    <mc:Fallback>
      <p:transition spd="slow" advClick="0"/>
    </mc:Fallback>
  </mc:AlternateContent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31FE-A215-4D9F-A011-E555CC88D2CF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6D740-5A39-43B2-BAA1-191AECF814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631260"/>
      </p:ext>
    </p:extLst>
  </p:cSld>
  <p:clrMapOvr>
    <a:masterClrMapping/>
  </p:clrMapOvr>
  <mc:AlternateContent>
    <mc:Choice xmlns:p14="http://schemas.microsoft.com/office/powerpoint/2010/main" Requires="p14">
      <p:transition spd="slow" advClick="0" p14:dur="2000"/>
    </mc:Choice>
    <mc:Fallback>
      <p:transition spd="slow" advClick="0"/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31FE-A215-4D9F-A011-E555CC88D2CF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6D740-5A39-43B2-BAA1-191AECF814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948472"/>
      </p:ext>
    </p:extLst>
  </p:cSld>
  <p:clrMapOvr>
    <a:masterClrMapping/>
  </p:clrMapOvr>
  <mc:AlternateContent>
    <mc:Choice xmlns:p14="http://schemas.microsoft.com/office/powerpoint/2010/main" Requires="p14">
      <p:transition spd="slow" advClick="0" p14:dur="2000"/>
    </mc:Choice>
    <mc:Fallback>
      <p:transition spd="slow" advClick="0"/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31FE-A215-4D9F-A011-E555CC88D2CF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6D740-5A39-43B2-BAA1-191AECF814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15427"/>
      </p:ext>
    </p:extLst>
  </p:cSld>
  <p:clrMapOvr>
    <a:masterClrMapping/>
  </p:clrMapOvr>
  <mc:AlternateContent>
    <mc:Choice xmlns:p14="http://schemas.microsoft.com/office/powerpoint/2010/main" Requires="p14">
      <p:transition spd="slow" advClick="0" p14:dur="2000"/>
    </mc:Choice>
    <mc:Fallback>
      <p:transition spd="slow" advClick="0"/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31FE-A215-4D9F-A011-E555CC88D2CF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6D740-5A39-43B2-BAA1-191AECF814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200565"/>
      </p:ext>
    </p:extLst>
  </p:cSld>
  <p:clrMapOvr>
    <a:masterClrMapping/>
  </p:clrMapOvr>
  <mc:AlternateContent>
    <mc:Choice xmlns:p14="http://schemas.microsoft.com/office/powerpoint/2010/main" Requires="p14">
      <p:transition spd="slow" advClick="0" p14:dur="2000"/>
    </mc:Choice>
    <mc:Fallback>
      <p:transition spd="slow" advClick="0"/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31FE-A215-4D9F-A011-E555CC88D2CF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6D740-5A39-43B2-BAA1-191AECF814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188430"/>
      </p:ext>
    </p:extLst>
  </p:cSld>
  <p:clrMapOvr>
    <a:masterClrMapping/>
  </p:clrMapOvr>
  <mc:AlternateContent>
    <mc:Choice xmlns:p14="http://schemas.microsoft.com/office/powerpoint/2010/main" Requires="p14">
      <p:transition spd="slow" advClick="0" p14:dur="2000"/>
    </mc:Choice>
    <mc:Fallback>
      <p:transition spd="slow" advClick="0"/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31FE-A215-4D9F-A011-E555CC88D2CF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6D740-5A39-43B2-BAA1-191AECF814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292913"/>
      </p:ext>
    </p:extLst>
  </p:cSld>
  <p:clrMapOvr>
    <a:masterClrMapping/>
  </p:clrMapOvr>
  <mc:AlternateContent>
    <mc:Choice xmlns:p14="http://schemas.microsoft.com/office/powerpoint/2010/main" Requires="p14">
      <p:transition spd="slow" advClick="0" p14:dur="2000"/>
    </mc:Choice>
    <mc:Fallback>
      <p:transition spd="slow" advClick="0"/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31FE-A215-4D9F-A011-E555CC88D2CF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6D740-5A39-43B2-BAA1-191AECF814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250115"/>
      </p:ext>
    </p:extLst>
  </p:cSld>
  <p:clrMapOvr>
    <a:masterClrMapping/>
  </p:clrMapOvr>
  <mc:AlternateContent>
    <mc:Choice xmlns:p14="http://schemas.microsoft.com/office/powerpoint/2010/main" Requires="p14">
      <p:transition spd="slow" advClick="0" p14:dur="2000"/>
    </mc:Choice>
    <mc:Fallback>
      <p:transition spd="slow" advClick="0"/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31FE-A215-4D9F-A011-E555CC88D2CF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6D740-5A39-43B2-BAA1-191AECF814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17920"/>
      </p:ext>
    </p:extLst>
  </p:cSld>
  <p:clrMapOvr>
    <a:masterClrMapping/>
  </p:clrMapOvr>
  <mc:AlternateContent>
    <mc:Choice xmlns:p14="http://schemas.microsoft.com/office/powerpoint/2010/main" Requires="p14">
      <p:transition spd="slow" advClick="0" p14:dur="2000"/>
    </mc:Choice>
    <mc:Fallback>
      <p:transition spd="slow" advClick="0"/>
    </mc:Fallback>
  </mc:AlternateContent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031FE-A215-4D9F-A011-E555CC88D2CF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6D740-5A39-43B2-BAA1-191AECF814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09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xmlns:p14="http://schemas.microsoft.com/office/powerpoint/2010/main" Requires="p14">
      <p:transition spd="slow" advClick="0" p14:dur="2000"/>
    </mc:Choice>
    <mc:Fallback>
      <p:transition spd="slow" advClick="0"/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Relationship Id="rId3" Type="http://schemas.openxmlformats.org/officeDocument/2006/relationships/image" Target="../media/image2.jpeg" /><Relationship Id="rId4" Type="http://schemas.openxmlformats.org/officeDocument/2006/relationships/image" Target="../media/image3.png" /><Relationship Id="rId5" Type="http://schemas.openxmlformats.org/officeDocument/2006/relationships/slide" Target="slide2.xml" TargetMode="Interna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jpeg" /><Relationship Id="rId3" Type="http://schemas.openxmlformats.org/officeDocument/2006/relationships/image" Target="../media/image3.png" /><Relationship Id="rId4" Type="http://schemas.openxmlformats.org/officeDocument/2006/relationships/slide" Target="slide11.xml" TargetMode="Internal" /><Relationship Id="rId5" Type="http://schemas.openxmlformats.org/officeDocument/2006/relationships/image" Target="../media/image7.png" /><Relationship Id="rId6" Type="http://schemas.openxmlformats.org/officeDocument/2006/relationships/image" Target="../media/image37.png" /><Relationship Id="rId7" Type="http://schemas.openxmlformats.org/officeDocument/2006/relationships/audio" Target="../media/audio11.wav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jpeg" /><Relationship Id="rId3" Type="http://schemas.openxmlformats.org/officeDocument/2006/relationships/image" Target="../media/image3.png" /><Relationship Id="rId4" Type="http://schemas.openxmlformats.org/officeDocument/2006/relationships/slide" Target="slide12.xml" TargetMode="Internal" /><Relationship Id="rId5" Type="http://schemas.openxmlformats.org/officeDocument/2006/relationships/image" Target="../media/image7.png" /><Relationship Id="rId6" Type="http://schemas.openxmlformats.org/officeDocument/2006/relationships/image" Target="../media/image38.png" /><Relationship Id="rId7" Type="http://schemas.openxmlformats.org/officeDocument/2006/relationships/image" Target="../media/image39.jpeg" /><Relationship Id="rId8" Type="http://schemas.openxmlformats.org/officeDocument/2006/relationships/audio" Target="../media/audio11.wav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jpeg" /><Relationship Id="rId3" Type="http://schemas.openxmlformats.org/officeDocument/2006/relationships/image" Target="../media/image3.png" /><Relationship Id="rId4" Type="http://schemas.openxmlformats.org/officeDocument/2006/relationships/slide" Target="slide13.xml" TargetMode="Internal" /><Relationship Id="rId5" Type="http://schemas.openxmlformats.org/officeDocument/2006/relationships/image" Target="../media/image7.png" /><Relationship Id="rId6" Type="http://schemas.openxmlformats.org/officeDocument/2006/relationships/image" Target="../media/image40.png" /><Relationship Id="rId7" Type="http://schemas.openxmlformats.org/officeDocument/2006/relationships/image" Target="../media/image41.png" /><Relationship Id="rId8" Type="http://schemas.openxmlformats.org/officeDocument/2006/relationships/audio" Target="../media/audio11.wav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jpeg" /><Relationship Id="rId3" Type="http://schemas.openxmlformats.org/officeDocument/2006/relationships/image" Target="../media/image3.png" /><Relationship Id="rId4" Type="http://schemas.openxmlformats.org/officeDocument/2006/relationships/slide" Target="slide14.xml" TargetMode="Internal" /><Relationship Id="rId5" Type="http://schemas.openxmlformats.org/officeDocument/2006/relationships/image" Target="../media/image7.png" /><Relationship Id="rId6" Type="http://schemas.openxmlformats.org/officeDocument/2006/relationships/image" Target="../media/image12.png" /><Relationship Id="rId7" Type="http://schemas.openxmlformats.org/officeDocument/2006/relationships/image" Target="../media/image42.png" /><Relationship Id="rId8" Type="http://schemas.openxmlformats.org/officeDocument/2006/relationships/audio" Target="../media/audio11.wav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jpeg" /><Relationship Id="rId3" Type="http://schemas.openxmlformats.org/officeDocument/2006/relationships/image" Target="../media/image3.png" /><Relationship Id="rId4" Type="http://schemas.openxmlformats.org/officeDocument/2006/relationships/slide" Target="slide15.xml" TargetMode="Internal" /><Relationship Id="rId5" Type="http://schemas.openxmlformats.org/officeDocument/2006/relationships/image" Target="../media/image7.png" /><Relationship Id="rId6" Type="http://schemas.openxmlformats.org/officeDocument/2006/relationships/image" Target="../media/image43.jpeg" /><Relationship Id="rId7" Type="http://schemas.openxmlformats.org/officeDocument/2006/relationships/image" Target="../media/image44.png" /><Relationship Id="rId8" Type="http://schemas.openxmlformats.org/officeDocument/2006/relationships/audio" Target="../media/audio11.wav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jpeg" /><Relationship Id="rId3" Type="http://schemas.openxmlformats.org/officeDocument/2006/relationships/image" Target="../media/image3.png" /><Relationship Id="rId4" Type="http://schemas.openxmlformats.org/officeDocument/2006/relationships/slide" Target="slide16.xml" TargetMode="Internal" /><Relationship Id="rId5" Type="http://schemas.openxmlformats.org/officeDocument/2006/relationships/image" Target="../media/image7.png" /><Relationship Id="rId6" Type="http://schemas.openxmlformats.org/officeDocument/2006/relationships/image" Target="../media/image45.jpeg" /><Relationship Id="rId7" Type="http://schemas.openxmlformats.org/officeDocument/2006/relationships/image" Target="../media/image46.png" /><Relationship Id="rId8" Type="http://schemas.openxmlformats.org/officeDocument/2006/relationships/audio" Target="../media/audio11.wav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jpeg" /><Relationship Id="rId3" Type="http://schemas.openxmlformats.org/officeDocument/2006/relationships/image" Target="../media/image3.png" /><Relationship Id="rId4" Type="http://schemas.openxmlformats.org/officeDocument/2006/relationships/slide" Target="slide17.xml" TargetMode="Internal" /><Relationship Id="rId5" Type="http://schemas.openxmlformats.org/officeDocument/2006/relationships/image" Target="../media/image7.png" /><Relationship Id="rId6" Type="http://schemas.openxmlformats.org/officeDocument/2006/relationships/image" Target="../media/image27.png" /><Relationship Id="rId7" Type="http://schemas.openxmlformats.org/officeDocument/2006/relationships/image" Target="../media/image47.jpeg" /><Relationship Id="rId8" Type="http://schemas.openxmlformats.org/officeDocument/2006/relationships/image" Target="../media/image48.png" /><Relationship Id="rId9" Type="http://schemas.openxmlformats.org/officeDocument/2006/relationships/audio" Target="../media/audio11.wav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51.jpeg" /><Relationship Id="rId11" Type="http://schemas.openxmlformats.org/officeDocument/2006/relationships/image" Target="../media/image52.png" /><Relationship Id="rId12" Type="http://schemas.openxmlformats.org/officeDocument/2006/relationships/image" Target="../media/image53.jpeg" /><Relationship Id="rId13" Type="http://schemas.openxmlformats.org/officeDocument/2006/relationships/audio" Target="../media/audio11.wav" /><Relationship Id="rId2" Type="http://schemas.openxmlformats.org/officeDocument/2006/relationships/image" Target="../media/image4.jpeg" /><Relationship Id="rId3" Type="http://schemas.openxmlformats.org/officeDocument/2006/relationships/image" Target="../media/image3.png" /><Relationship Id="rId4" Type="http://schemas.openxmlformats.org/officeDocument/2006/relationships/slide" Target="slide18.xml" TargetMode="Internal" /><Relationship Id="rId5" Type="http://schemas.openxmlformats.org/officeDocument/2006/relationships/image" Target="../media/image7.png" /><Relationship Id="rId6" Type="http://schemas.openxmlformats.org/officeDocument/2006/relationships/image" Target="../media/image49.png" /><Relationship Id="rId7" Type="http://schemas.openxmlformats.org/officeDocument/2006/relationships/image" Target="../media/image22.png" /><Relationship Id="rId8" Type="http://schemas.openxmlformats.org/officeDocument/2006/relationships/image" Target="../media/image50.png" /><Relationship Id="rId9" Type="http://schemas.openxmlformats.org/officeDocument/2006/relationships/image" Target="../media/image2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jpeg" /><Relationship Id="rId3" Type="http://schemas.openxmlformats.org/officeDocument/2006/relationships/image" Target="../media/image3.png" /><Relationship Id="rId4" Type="http://schemas.openxmlformats.org/officeDocument/2006/relationships/slide" Target="slide19.xml" TargetMode="Internal" /><Relationship Id="rId5" Type="http://schemas.openxmlformats.org/officeDocument/2006/relationships/image" Target="../media/image7.png" /><Relationship Id="rId6" Type="http://schemas.openxmlformats.org/officeDocument/2006/relationships/image" Target="../media/image54.png" /><Relationship Id="rId7" Type="http://schemas.openxmlformats.org/officeDocument/2006/relationships/image" Target="../media/image55.png" /><Relationship Id="rId8" Type="http://schemas.openxmlformats.org/officeDocument/2006/relationships/audio" Target="../media/audio11.wav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jpeg" /><Relationship Id="rId3" Type="http://schemas.openxmlformats.org/officeDocument/2006/relationships/image" Target="../media/image3.png" /><Relationship Id="rId4" Type="http://schemas.openxmlformats.org/officeDocument/2006/relationships/slide" Target="slide20.xml" TargetMode="Internal" /><Relationship Id="rId5" Type="http://schemas.openxmlformats.org/officeDocument/2006/relationships/image" Target="../media/image7.png" /><Relationship Id="rId6" Type="http://schemas.openxmlformats.org/officeDocument/2006/relationships/image" Target="../media/image56.jpeg" /><Relationship Id="rId7" Type="http://schemas.openxmlformats.org/officeDocument/2006/relationships/image" Target="../media/image57.jpeg" /><Relationship Id="rId8" Type="http://schemas.openxmlformats.org/officeDocument/2006/relationships/image" Target="../media/image58.png" /><Relationship Id="rId9" Type="http://schemas.openxmlformats.org/officeDocument/2006/relationships/audio" Target="../media/audio11.wav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jpeg" /><Relationship Id="rId3" Type="http://schemas.openxmlformats.org/officeDocument/2006/relationships/image" Target="../media/image5.jpeg" /><Relationship Id="rId4" Type="http://schemas.openxmlformats.org/officeDocument/2006/relationships/image" Target="../media/image6.jpeg" /><Relationship Id="rId5" Type="http://schemas.openxmlformats.org/officeDocument/2006/relationships/image" Target="../media/image3.png" /><Relationship Id="rId6" Type="http://schemas.openxmlformats.org/officeDocument/2006/relationships/slide" Target="slide3.xml" TargetMode="Internal" /><Relationship Id="rId7" Type="http://schemas.openxmlformats.org/officeDocument/2006/relationships/image" Target="../media/image7.png" /><Relationship Id="rId8" Type="http://schemas.openxmlformats.org/officeDocument/2006/relationships/audio" Target="../media/audio11.wav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jpeg" /><Relationship Id="rId3" Type="http://schemas.openxmlformats.org/officeDocument/2006/relationships/image" Target="../media/image3.png" /><Relationship Id="rId4" Type="http://schemas.openxmlformats.org/officeDocument/2006/relationships/slide" Target="slide4.xml" TargetMode="Internal" /><Relationship Id="rId5" Type="http://schemas.openxmlformats.org/officeDocument/2006/relationships/image" Target="../media/image7.png" /><Relationship Id="rId6" Type="http://schemas.openxmlformats.org/officeDocument/2006/relationships/image" Target="../media/image8.png" /><Relationship Id="rId7" Type="http://schemas.openxmlformats.org/officeDocument/2006/relationships/image" Target="../media/image9.png" /><Relationship Id="rId8" Type="http://schemas.openxmlformats.org/officeDocument/2006/relationships/audio" Target="../media/audio11.wav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jpeg" /><Relationship Id="rId3" Type="http://schemas.openxmlformats.org/officeDocument/2006/relationships/image" Target="../media/image3.png" /><Relationship Id="rId4" Type="http://schemas.openxmlformats.org/officeDocument/2006/relationships/slide" Target="slide5.xml" TargetMode="Internal" /><Relationship Id="rId5" Type="http://schemas.openxmlformats.org/officeDocument/2006/relationships/image" Target="../media/image7.png" /><Relationship Id="rId6" Type="http://schemas.openxmlformats.org/officeDocument/2006/relationships/image" Target="../media/image10.png" /><Relationship Id="rId7" Type="http://schemas.openxmlformats.org/officeDocument/2006/relationships/image" Target="../media/image11.png" /><Relationship Id="rId8" Type="http://schemas.openxmlformats.org/officeDocument/2006/relationships/audio" Target="../media/audio11.wav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jpeg" /><Relationship Id="rId3" Type="http://schemas.openxmlformats.org/officeDocument/2006/relationships/image" Target="../media/image3.png" /><Relationship Id="rId4" Type="http://schemas.openxmlformats.org/officeDocument/2006/relationships/slide" Target="slide6.xml" TargetMode="Internal" /><Relationship Id="rId5" Type="http://schemas.openxmlformats.org/officeDocument/2006/relationships/image" Target="../media/image7.png" /><Relationship Id="rId6" Type="http://schemas.openxmlformats.org/officeDocument/2006/relationships/image" Target="../media/image12.png" /><Relationship Id="rId7" Type="http://schemas.openxmlformats.org/officeDocument/2006/relationships/image" Target="../media/image13.png" /><Relationship Id="rId8" Type="http://schemas.openxmlformats.org/officeDocument/2006/relationships/image" Target="../media/image14.jpeg" /><Relationship Id="rId9" Type="http://schemas.openxmlformats.org/officeDocument/2006/relationships/audio" Target="../media/audio11.wav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19.png" /><Relationship Id="rId11" Type="http://schemas.openxmlformats.org/officeDocument/2006/relationships/image" Target="../media/image20.png" /><Relationship Id="rId12" Type="http://schemas.openxmlformats.org/officeDocument/2006/relationships/image" Target="../media/image21.png" /><Relationship Id="rId13" Type="http://schemas.openxmlformats.org/officeDocument/2006/relationships/image" Target="../media/image22.png" /><Relationship Id="rId14" Type="http://schemas.openxmlformats.org/officeDocument/2006/relationships/image" Target="../media/image23.png" /><Relationship Id="rId15" Type="http://schemas.openxmlformats.org/officeDocument/2006/relationships/audio" Target="../media/audio11.wav" /><Relationship Id="rId2" Type="http://schemas.openxmlformats.org/officeDocument/2006/relationships/image" Target="../media/image4.jpeg" /><Relationship Id="rId3" Type="http://schemas.openxmlformats.org/officeDocument/2006/relationships/image" Target="../media/image3.png" /><Relationship Id="rId4" Type="http://schemas.openxmlformats.org/officeDocument/2006/relationships/slide" Target="slide7.xml" TargetMode="Internal" /><Relationship Id="rId5" Type="http://schemas.openxmlformats.org/officeDocument/2006/relationships/image" Target="../media/image7.png" /><Relationship Id="rId6" Type="http://schemas.openxmlformats.org/officeDocument/2006/relationships/image" Target="../media/image15.png" /><Relationship Id="rId7" Type="http://schemas.openxmlformats.org/officeDocument/2006/relationships/image" Target="../media/image16.png" /><Relationship Id="rId8" Type="http://schemas.openxmlformats.org/officeDocument/2006/relationships/image" Target="../media/image17.png" /><Relationship Id="rId9" Type="http://schemas.openxmlformats.org/officeDocument/2006/relationships/image" Target="../media/image18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jpeg" /><Relationship Id="rId3" Type="http://schemas.openxmlformats.org/officeDocument/2006/relationships/image" Target="../media/image3.png" /><Relationship Id="rId4" Type="http://schemas.openxmlformats.org/officeDocument/2006/relationships/slide" Target="slide8.xml" TargetMode="Internal" /><Relationship Id="rId5" Type="http://schemas.openxmlformats.org/officeDocument/2006/relationships/image" Target="../media/image7.png" /><Relationship Id="rId6" Type="http://schemas.openxmlformats.org/officeDocument/2006/relationships/image" Target="../media/image24.png" /><Relationship Id="rId7" Type="http://schemas.openxmlformats.org/officeDocument/2006/relationships/image" Target="../media/image25.png" /><Relationship Id="rId8" Type="http://schemas.openxmlformats.org/officeDocument/2006/relationships/image" Target="../media/image26.png" /><Relationship Id="rId9" Type="http://schemas.openxmlformats.org/officeDocument/2006/relationships/audio" Target="../media/audio11.wav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31.jpeg" /><Relationship Id="rId11" Type="http://schemas.openxmlformats.org/officeDocument/2006/relationships/image" Target="../media/image32.png" /><Relationship Id="rId12" Type="http://schemas.openxmlformats.org/officeDocument/2006/relationships/audio" Target="../media/audio11.wav" /><Relationship Id="rId2" Type="http://schemas.openxmlformats.org/officeDocument/2006/relationships/image" Target="../media/image4.jpeg" /><Relationship Id="rId3" Type="http://schemas.openxmlformats.org/officeDocument/2006/relationships/image" Target="../media/image3.png" /><Relationship Id="rId4" Type="http://schemas.openxmlformats.org/officeDocument/2006/relationships/slide" Target="slide10.xml" TargetMode="Internal" /><Relationship Id="rId5" Type="http://schemas.openxmlformats.org/officeDocument/2006/relationships/image" Target="../media/image7.png" /><Relationship Id="rId6" Type="http://schemas.openxmlformats.org/officeDocument/2006/relationships/image" Target="../media/image27.png" /><Relationship Id="rId7" Type="http://schemas.openxmlformats.org/officeDocument/2006/relationships/image" Target="../media/image28.jpeg" /><Relationship Id="rId8" Type="http://schemas.openxmlformats.org/officeDocument/2006/relationships/image" Target="../media/image29.png" /><Relationship Id="rId9" Type="http://schemas.openxmlformats.org/officeDocument/2006/relationships/image" Target="../media/image30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audio" Target="../media/audio11.wav" /><Relationship Id="rId2" Type="http://schemas.openxmlformats.org/officeDocument/2006/relationships/image" Target="../media/image4.jpeg" /><Relationship Id="rId3" Type="http://schemas.openxmlformats.org/officeDocument/2006/relationships/image" Target="../media/image3.png" /><Relationship Id="rId4" Type="http://schemas.openxmlformats.org/officeDocument/2006/relationships/slide" Target="slide10.xml" TargetMode="Internal" /><Relationship Id="rId5" Type="http://schemas.openxmlformats.org/officeDocument/2006/relationships/image" Target="../media/image7.png" /><Relationship Id="rId6" Type="http://schemas.openxmlformats.org/officeDocument/2006/relationships/image" Target="../media/image33.jpeg" /><Relationship Id="rId7" Type="http://schemas.openxmlformats.org/officeDocument/2006/relationships/image" Target="../media/image34.png" /><Relationship Id="rId8" Type="http://schemas.openxmlformats.org/officeDocument/2006/relationships/image" Target="../media/image35.jpeg" /><Relationship Id="rId9" Type="http://schemas.openxmlformats.org/officeDocument/2006/relationships/image" Target="../media/image36.jpe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Picture 4" descr="http://png.oformi-foto.ru/2509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7" b="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43583" y="229731"/>
            <a:ext cx="6393097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ecorlz" panose="02000500090000020004" pitchFamily="2" charset="0"/>
              </a:rPr>
              <a:t>У</a:t>
            </a:r>
            <a:r>
              <a:rPr lang="ru-RU" sz="60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ecorlz" panose="02000500090000020004" pitchFamily="2" charset="0"/>
              </a:rPr>
              <a:t>гадай сказку </a:t>
            </a:r>
          </a:p>
          <a:p>
            <a:pPr algn="ctr"/>
            <a:r>
              <a:rPr lang="ru-RU" sz="60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ecorlz" panose="02000500090000020004" pitchFamily="2" charset="0"/>
              </a:rPr>
              <a:t>по смайликам</a:t>
            </a:r>
            <a:endParaRPr lang="ru-RU" sz="60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Decorlz" panose="02000500090000020004" pitchFamily="2" charset="0"/>
            </a:endParaRPr>
          </a:p>
        </p:txBody>
      </p:sp>
      <p:pic>
        <p:nvPicPr>
          <p:cNvPr id="1032" name="Picture 8" descr="https://linguabrsu.files.wordpress.com/2017/05/mohonhlgydw.jpg?w=10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6957" y="2706231"/>
            <a:ext cx="5586350" cy="243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след" descr="https://scktmb.ru/images/nazad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1123804" y="5775164"/>
            <a:ext cx="933557" cy="93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038815"/>
      </p:ext>
    </p:extLst>
  </p:cSld>
  <p:clrMapOvr>
    <a:masterClrMapping/>
  </p:clrMapOvr>
  <mc:AlternateContent>
    <mc:Choice xmlns:p14="http://schemas.microsoft.com/office/powerpoint/2010/main" Requires="p14">
      <p:transition spd="slow" advClick="0" p14:dur="2000"/>
    </mc:Choice>
    <mc:Fallback>
      <p:transition spd="slow" advClick="0"/>
    </mc:Fallback>
  </mc:AlternateContent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4" name="Picture 6" descr="https://png.pngtree.com/back_origin_pic/04/34/22/f8f5733b34a59e7d719665ca210fa64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23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2706823" y="2283736"/>
            <a:ext cx="2326740" cy="2290527"/>
          </a:xfrm>
          <a:prstGeom prst="ellipse">
            <a:avLst/>
          </a:prstGeom>
          <a:ln w="5715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594069" y="2283736"/>
            <a:ext cx="2326740" cy="2290527"/>
          </a:xfrm>
          <a:prstGeom prst="ellipse">
            <a:avLst/>
          </a:prstGeom>
          <a:ln w="5715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344829" y="1276535"/>
            <a:ext cx="11079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mtClean="0">
                <a:ln w="22225">
                  <a:noFill/>
                  <a:prstDash val="solid"/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11</a:t>
            </a:r>
            <a:endParaRPr lang="ru-RU" sz="5400" b="1" cap="none" spc="0">
              <a:ln w="22225">
                <a:noFill/>
                <a:prstDash val="solid"/>
              </a:ln>
              <a:solidFill>
                <a:srgbClr val="C0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10016" y="537871"/>
            <a:ext cx="685957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ecorlz" panose="02000500090000020004" pitchFamily="2" charset="0"/>
              </a:rPr>
              <a:t>«</a:t>
            </a:r>
            <a:r>
              <a:rPr lang="ru-RU" sz="72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ecorlz" panose="02000500090000020004" pitchFamily="2" charset="0"/>
              </a:rPr>
              <a:t>Т</a:t>
            </a:r>
            <a:r>
              <a:rPr lang="ru-RU" sz="54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ecorlz" panose="02000500090000020004" pitchFamily="2" charset="0"/>
              </a:rPr>
              <a:t>ри поросёнка</a:t>
            </a:r>
            <a:r>
              <a:rPr lang="ru-RU" sz="40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ecorlz" panose="02000500090000020004" pitchFamily="2" charset="0"/>
              </a:rPr>
              <a:t>»</a:t>
            </a:r>
            <a:endParaRPr lang="ru-RU" sz="28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Decorlz" panose="02000500090000020004" pitchFamily="2" charset="0"/>
            </a:endParaRPr>
          </a:p>
        </p:txBody>
      </p:sp>
      <p:pic>
        <p:nvPicPr>
          <p:cNvPr id="2056" name="Picture 8" descr="https://scktmb.ru/images/nazad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0602809" y="5530615"/>
            <a:ext cx="933557" cy="93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pixy.org/src/419/41956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80395" y="5530613"/>
            <a:ext cx="933559" cy="93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вал 10"/>
          <p:cNvSpPr/>
          <p:nvPr/>
        </p:nvSpPr>
        <p:spPr>
          <a:xfrm>
            <a:off x="8481315" y="2283736"/>
            <a:ext cx="2326740" cy="2290527"/>
          </a:xfrm>
          <a:prstGeom prst="ellipse">
            <a:avLst/>
          </a:prstGeom>
          <a:ln w="5715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0" descr="https://avatanplus.com/files/resources/original/5791135bc44ba1560eb39e9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4431" y="2608408"/>
            <a:ext cx="2140508" cy="162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0" descr="https://avatanplus.com/files/resources/original/5791135bc44ba1560eb39e9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87185" y="2608409"/>
            <a:ext cx="2140508" cy="162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0" descr="https://avatanplus.com/files/resources/original/5791135bc44ba1560eb39e9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8306" y="2618374"/>
            <a:ext cx="2140508" cy="162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680715"/>
      </p:ext>
    </p:extLst>
  </p:cSld>
  <p:clrMapOvr>
    <a:masterClrMapping/>
  </p:clrMapOvr>
  <mc:AlternateContent>
    <mc:Choice xmlns:p14="http://schemas.microsoft.com/office/powerpoint/2010/main" Requires="p14">
      <p:transition spd="slow" advClick="0" p14:dur="200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4" name="Picture 6" descr="https://png.pngtree.com/back_origin_pic/04/34/22/f8f5733b34a59e7d719665ca210fa64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3761441" y="2154724"/>
            <a:ext cx="2326740" cy="2290527"/>
          </a:xfrm>
          <a:prstGeom prst="ellipse">
            <a:avLst/>
          </a:prstGeom>
          <a:ln w="5715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717366" y="2154723"/>
            <a:ext cx="2326740" cy="2290527"/>
          </a:xfrm>
          <a:prstGeom prst="ellipse">
            <a:avLst/>
          </a:prstGeom>
          <a:ln w="5715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326723" y="1321802"/>
            <a:ext cx="1107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smtClean="0">
                <a:ln w="22225">
                  <a:noFill/>
                  <a:prstDash val="solid"/>
                </a:ln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12</a:t>
            </a:r>
            <a:endParaRPr lang="ru-RU" sz="5400" b="1" cap="none" spc="0">
              <a:ln w="22225">
                <a:noFill/>
                <a:prstDash val="solid"/>
              </a:ln>
              <a:solidFill>
                <a:srgbClr val="C0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18365" y="378927"/>
            <a:ext cx="801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ecorlz" panose="02000500090000020004" pitchFamily="2" charset="0"/>
              </a:rPr>
              <a:t>«</a:t>
            </a:r>
            <a:r>
              <a:rPr lang="ru-RU" sz="88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ecorlz" panose="02000500090000020004" pitchFamily="2" charset="0"/>
              </a:rPr>
              <a:t>К</a:t>
            </a:r>
            <a:r>
              <a:rPr lang="ru-RU" sz="60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ecorlz" panose="02000500090000020004" pitchFamily="2" charset="0"/>
              </a:rPr>
              <a:t>расная шапочка</a:t>
            </a:r>
            <a:r>
              <a:rPr lang="ru-RU" sz="32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ecorlz" panose="02000500090000020004" pitchFamily="2" charset="0"/>
              </a:rPr>
              <a:t>»</a:t>
            </a:r>
            <a:endParaRPr lang="ru-RU" sz="20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Decorlz" panose="02000500090000020004" pitchFamily="2" charset="0"/>
            </a:endParaRPr>
          </a:p>
        </p:txBody>
      </p:sp>
      <p:pic>
        <p:nvPicPr>
          <p:cNvPr id="2056" name="Picture 8" descr="https://scktmb.ru/images/nazad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0602809" y="5530615"/>
            <a:ext cx="933557" cy="93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pixy.org/src/419/41956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60873" y="5530613"/>
            <a:ext cx="933559" cy="93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electross.net/wp-content/uploads/2015/08/red_circl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7" t="9390" r="9706" b="10709"/>
          <a:stretch>
            <a:fillRect/>
          </a:stretch>
        </p:blipFill>
        <p:spPr bwMode="auto">
          <a:xfrm>
            <a:off x="3974197" y="2331265"/>
            <a:ext cx="1901228" cy="193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itd0.mycdn.me/image?id=839312758076&amp;t=20&amp;plc=WEB&amp;tkn=*UdTnk86Ms_4xP3oZCzp9rjMBfLM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7374" y="2368158"/>
            <a:ext cx="1868873" cy="190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388885"/>
      </p:ext>
    </p:extLst>
  </p:cSld>
  <p:clrMapOvr>
    <a:masterClrMapping/>
  </p:clrMapOvr>
  <mc:AlternateContent>
    <mc:Choice xmlns:p14="http://schemas.microsoft.com/office/powerpoint/2010/main" Requires="p14">
      <p:transition spd="slow" advClick="0" p14:dur="200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4" name="Picture 6" descr="https://png.pngtree.com/back_origin_pic/04/34/22/f8f5733b34a59e7d719665ca210fa64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819" y="-2489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3761441" y="2154724"/>
            <a:ext cx="2326740" cy="2290527"/>
          </a:xfrm>
          <a:prstGeom prst="ellipse">
            <a:avLst/>
          </a:prstGeom>
          <a:ln w="5715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717366" y="2154723"/>
            <a:ext cx="2326740" cy="2290527"/>
          </a:xfrm>
          <a:prstGeom prst="ellipse">
            <a:avLst/>
          </a:prstGeom>
          <a:ln w="5715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326723" y="1321802"/>
            <a:ext cx="1107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smtClean="0">
                <a:ln w="22225">
                  <a:noFill/>
                  <a:prstDash val="solid"/>
                </a:ln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13</a:t>
            </a:r>
            <a:endParaRPr lang="ru-RU" sz="5400" b="1" cap="none" spc="0">
              <a:ln w="22225">
                <a:noFill/>
                <a:prstDash val="solid"/>
              </a:ln>
              <a:solidFill>
                <a:srgbClr val="C0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43539" y="213807"/>
            <a:ext cx="793037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ecorlz" panose="02000500090000020004" pitchFamily="2" charset="0"/>
              </a:rPr>
              <a:t>«</a:t>
            </a:r>
            <a:r>
              <a:rPr lang="ru-RU" sz="88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ecorlz" panose="02000500090000020004" pitchFamily="2" charset="0"/>
              </a:rPr>
              <a:t>Ц</a:t>
            </a:r>
            <a:r>
              <a:rPr lang="ru-RU" sz="60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ecorlz" panose="02000500090000020004" pitchFamily="2" charset="0"/>
              </a:rPr>
              <a:t>аревна лягушка</a:t>
            </a:r>
            <a:r>
              <a:rPr lang="ru-RU" sz="32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ecorlz" panose="02000500090000020004" pitchFamily="2" charset="0"/>
              </a:rPr>
              <a:t>»</a:t>
            </a:r>
            <a:endParaRPr lang="ru-RU" sz="20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Decorlz" panose="02000500090000020004" pitchFamily="2" charset="0"/>
            </a:endParaRPr>
          </a:p>
        </p:txBody>
      </p:sp>
      <p:pic>
        <p:nvPicPr>
          <p:cNvPr id="2056" name="Picture 8" descr="https://scktmb.ru/images/nazad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0602809" y="5530615"/>
            <a:ext cx="933557" cy="93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pixy.org/src/419/41956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60873" y="5530613"/>
            <a:ext cx="933559" cy="93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avatanplus.com/files/resources/original/58525aae07e6a15901b237d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3" t="17838" r="15402" b="18162"/>
          <a:stretch>
            <a:fillRect/>
          </a:stretch>
        </p:blipFill>
        <p:spPr bwMode="auto">
          <a:xfrm>
            <a:off x="4030494" y="2441688"/>
            <a:ext cx="1781831" cy="162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cdn.shopify.com/s/files/1/1061/1924/products/FROG_emoji_icon_png_grande.png?v=14804810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33901" y="2472893"/>
            <a:ext cx="1860165" cy="159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468885"/>
      </p:ext>
    </p:extLst>
  </p:cSld>
  <p:clrMapOvr>
    <a:masterClrMapping/>
  </p:clrMapOvr>
  <mc:AlternateContent>
    <mc:Choice xmlns:p14="http://schemas.microsoft.com/office/powerpoint/2010/main" Requires="p14">
      <p:transition spd="slow" advClick="0" p14:dur="200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4" name="Picture 6" descr="https://png.pngtree.com/back_origin_pic/04/34/22/f8f5733b34a59e7d719665ca210fa64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1434202" y="2944640"/>
            <a:ext cx="2011757" cy="1980446"/>
          </a:xfrm>
          <a:prstGeom prst="ellipse">
            <a:avLst/>
          </a:prstGeom>
          <a:ln w="5715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155111" y="2944640"/>
            <a:ext cx="2011757" cy="1980446"/>
          </a:xfrm>
          <a:prstGeom prst="ellipse">
            <a:avLst/>
          </a:prstGeom>
          <a:ln w="5715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332085" y="1264800"/>
            <a:ext cx="1107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mtClean="0">
                <a:ln w="22225">
                  <a:noFill/>
                  <a:prstDash val="solid"/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14</a:t>
            </a:r>
            <a:endParaRPr lang="ru-RU" sz="5400" b="1" cap="none" spc="0">
              <a:ln w="22225">
                <a:noFill/>
                <a:prstDash val="solid"/>
              </a:ln>
              <a:solidFill>
                <a:srgbClr val="C0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60974" y="279915"/>
            <a:ext cx="848822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ecorlz" panose="02000500090000020004" pitchFamily="2" charset="0"/>
              </a:rPr>
              <a:t>«</a:t>
            </a:r>
            <a:r>
              <a:rPr lang="ru-RU" sz="88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ecorlz" panose="02000500090000020004" pitchFamily="2" charset="0"/>
              </a:rPr>
              <a:t>с</a:t>
            </a:r>
            <a:r>
              <a:rPr lang="ru-RU" sz="60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ecorlz" panose="02000500090000020004" pitchFamily="2" charset="0"/>
              </a:rPr>
              <a:t>нежная королева</a:t>
            </a:r>
            <a:r>
              <a:rPr lang="ru-RU" sz="28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ecorlz" panose="02000500090000020004" pitchFamily="2" charset="0"/>
              </a:rPr>
              <a:t>»</a:t>
            </a:r>
            <a:endParaRPr lang="ru-RU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Decorlz" panose="02000500090000020004" pitchFamily="2" charset="0"/>
            </a:endParaRPr>
          </a:p>
        </p:txBody>
      </p:sp>
      <p:pic>
        <p:nvPicPr>
          <p:cNvPr id="2056" name="Picture 8" descr="https://scktmb.ru/images/nazad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0602809" y="5530615"/>
            <a:ext cx="933557" cy="93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дд" descr="https://pixy.org/src/419/41956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80395" y="5530613"/>
            <a:ext cx="933559" cy="93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вал 10"/>
          <p:cNvSpPr/>
          <p:nvPr/>
        </p:nvSpPr>
        <p:spPr>
          <a:xfrm>
            <a:off x="6876020" y="2944640"/>
            <a:ext cx="2011757" cy="1980446"/>
          </a:xfrm>
          <a:prstGeom prst="ellipse">
            <a:avLst/>
          </a:prstGeom>
          <a:ln w="5715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9596930" y="2944640"/>
            <a:ext cx="2011757" cy="1980446"/>
          </a:xfrm>
          <a:prstGeom prst="ellipse">
            <a:avLst/>
          </a:prstGeom>
          <a:ln w="5715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 descr="http://www.emojimeanings.org/wp-content/uploads/2016/03/princess-and-the-fro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0" t="6654" r="51447" b="7326"/>
          <a:stretch>
            <a:fillRect/>
          </a:stretch>
        </p:blipFill>
        <p:spPr bwMode="auto">
          <a:xfrm>
            <a:off x="9873255" y="3024507"/>
            <a:ext cx="1459106" cy="166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avatanplus.com/files/resources/original/56b45badcd993152b0861f1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59" t="39243" r="44973" b="37069"/>
          <a:stretch>
            <a:fillRect/>
          </a:stretch>
        </p:blipFill>
        <p:spPr bwMode="auto">
          <a:xfrm>
            <a:off x="1671185" y="3114392"/>
            <a:ext cx="1537791" cy="164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avatanplus.com/files/resources/original/56b45badcd993152b0861f1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59" t="39243" r="44973" b="37069"/>
          <a:stretch>
            <a:fillRect/>
          </a:stretch>
        </p:blipFill>
        <p:spPr bwMode="auto">
          <a:xfrm>
            <a:off x="4431171" y="3114362"/>
            <a:ext cx="1537791" cy="164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avatanplus.com/files/resources/original/56b45badcd993152b0861f1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59" t="39243" r="44973" b="37069"/>
          <a:stretch>
            <a:fillRect/>
          </a:stretch>
        </p:blipFill>
        <p:spPr bwMode="auto">
          <a:xfrm>
            <a:off x="7113002" y="3114363"/>
            <a:ext cx="1537791" cy="164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236202"/>
      </p:ext>
    </p:extLst>
  </p:cSld>
  <p:clrMapOvr>
    <a:masterClrMapping/>
  </p:clrMapOvr>
  <mc:AlternateContent>
    <mc:Choice xmlns:p14="http://schemas.microsoft.com/office/powerpoint/2010/main" Requires="p14">
      <p:transition spd="slow" advClick="0" p14:dur="200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4" name="Picture 6" descr="https://png.pngtree.com/back_origin_pic/04/34/22/f8f5733b34a59e7d719665ca210fa64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819" y="-2489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3761441" y="2154724"/>
            <a:ext cx="2326740" cy="2290527"/>
          </a:xfrm>
          <a:prstGeom prst="ellipse">
            <a:avLst/>
          </a:prstGeom>
          <a:ln w="5715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717366" y="2154723"/>
            <a:ext cx="2326740" cy="2290527"/>
          </a:xfrm>
          <a:prstGeom prst="ellipse">
            <a:avLst/>
          </a:prstGeom>
          <a:ln w="5715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326723" y="1321802"/>
            <a:ext cx="1107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smtClean="0">
                <a:ln w="22225">
                  <a:noFill/>
                  <a:prstDash val="solid"/>
                </a:ln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15</a:t>
            </a:r>
            <a:endParaRPr lang="ru-RU" sz="5400" b="1" cap="none" spc="0">
              <a:ln w="22225">
                <a:noFill/>
                <a:prstDash val="solid"/>
              </a:ln>
              <a:solidFill>
                <a:srgbClr val="C0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14521" y="278688"/>
            <a:ext cx="63882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ecorlz" panose="02000500090000020004" pitchFamily="2" charset="0"/>
              </a:rPr>
              <a:t>«</a:t>
            </a:r>
            <a:r>
              <a:rPr lang="ru-RU" sz="80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ecorlz" panose="02000500090000020004" pitchFamily="2" charset="0"/>
              </a:rPr>
              <a:t>К</a:t>
            </a:r>
            <a:r>
              <a:rPr lang="ru-RU" sz="54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ecorlz" panose="02000500090000020004" pitchFamily="2" charset="0"/>
              </a:rPr>
              <a:t>от в сапогах</a:t>
            </a:r>
            <a:r>
              <a:rPr lang="ru-RU" sz="28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ecorlz" panose="02000500090000020004" pitchFamily="2" charset="0"/>
              </a:rPr>
              <a:t>»</a:t>
            </a:r>
            <a:endParaRPr lang="ru-RU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Decorlz" panose="02000500090000020004" pitchFamily="2" charset="0"/>
            </a:endParaRPr>
          </a:p>
        </p:txBody>
      </p:sp>
      <p:pic>
        <p:nvPicPr>
          <p:cNvPr id="2056" name="Picture 8" descr="https://scktmb.ru/images/nazad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0602809" y="5530615"/>
            <a:ext cx="933557" cy="93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pixy.org/src/419/41956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60873" y="5530613"/>
            <a:ext cx="933559" cy="93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s://iprofix.com.ua/uploads/blog/img5a2a9ab9b9fa5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5" t="7502" r="29975" b="10813"/>
          <a:stretch>
            <a:fillRect/>
          </a:stretch>
        </p:blipFill>
        <p:spPr bwMode="auto">
          <a:xfrm>
            <a:off x="4177084" y="2430833"/>
            <a:ext cx="1495454" cy="173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cdn.shopify.com/s/files/1/1061/1924/products/Womans_Boots_Emoji_grande.png?v=148048103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7455" y="2430833"/>
            <a:ext cx="1694184" cy="169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450851"/>
      </p:ext>
    </p:extLst>
  </p:cSld>
  <p:clrMapOvr>
    <a:masterClrMapping/>
  </p:clrMapOvr>
  <mc:AlternateContent>
    <mc:Choice xmlns:p14="http://schemas.microsoft.com/office/powerpoint/2010/main" Requires="p14">
      <p:transition spd="slow" advClick="0" p14:dur="200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4" name="Picture 6" descr="https://png.pngtree.com/back_origin_pic/04/34/22/f8f5733b34a59e7d719665ca210fa64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819" y="-2489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3761441" y="2154724"/>
            <a:ext cx="2326740" cy="2290527"/>
          </a:xfrm>
          <a:prstGeom prst="ellipse">
            <a:avLst/>
          </a:prstGeom>
          <a:ln w="5715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717366" y="2154723"/>
            <a:ext cx="2326740" cy="2290527"/>
          </a:xfrm>
          <a:prstGeom prst="ellipse">
            <a:avLst/>
          </a:prstGeom>
          <a:ln w="5715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326723" y="1321802"/>
            <a:ext cx="1107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smtClean="0">
                <a:ln w="22225">
                  <a:noFill/>
                  <a:prstDash val="solid"/>
                </a:ln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16</a:t>
            </a:r>
            <a:endParaRPr lang="ru-RU" sz="5400" b="1" cap="none" spc="0">
              <a:ln w="22225">
                <a:noFill/>
                <a:prstDash val="solid"/>
              </a:ln>
              <a:solidFill>
                <a:srgbClr val="C0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97745" y="226158"/>
            <a:ext cx="663995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ecorlz" panose="02000500090000020004" pitchFamily="2" charset="0"/>
              </a:rPr>
              <a:t>«</a:t>
            </a:r>
            <a:r>
              <a:rPr lang="ru-RU" sz="66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ecorlz" panose="02000500090000020004" pitchFamily="2" charset="0"/>
              </a:rPr>
              <a:t>С</a:t>
            </a:r>
            <a:r>
              <a:rPr lang="ru-RU" sz="44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ecorlz" panose="02000500090000020004" pitchFamily="2" charset="0"/>
              </a:rPr>
              <a:t>пящая красавица»</a:t>
            </a:r>
            <a:endParaRPr lang="ru-RU" sz="3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Decorlz" panose="02000500090000020004" pitchFamily="2" charset="0"/>
            </a:endParaRPr>
          </a:p>
        </p:txBody>
      </p:sp>
      <p:pic>
        <p:nvPicPr>
          <p:cNvPr id="2056" name="Picture 8" descr="https://scktmb.ru/images/nazad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0602809" y="5530615"/>
            <a:ext cx="933557" cy="93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pixy.org/src/419/41956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60873" y="5530613"/>
            <a:ext cx="933559" cy="93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br.toluna.com/dpolls_images/2018/05/12/9bbe5e4f-98ad-43e5-91ac-7eec5c6a58ae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5771" y="2419438"/>
            <a:ext cx="1818080" cy="176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freepngimage.com/content/uploads/images/t_white-hair-woman-emoji-6626.pn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6" r="11110"/>
          <a:stretch>
            <a:fillRect/>
          </a:stretch>
        </p:blipFill>
        <p:spPr bwMode="auto">
          <a:xfrm>
            <a:off x="8042401" y="2347011"/>
            <a:ext cx="1691465" cy="166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756330"/>
      </p:ext>
    </p:extLst>
  </p:cSld>
  <p:clrMapOvr>
    <a:masterClrMapping/>
  </p:clrMapOvr>
  <mc:AlternateContent>
    <mc:Choice xmlns:p14="http://schemas.microsoft.com/office/powerpoint/2010/main" Requires="p14">
      <p:transition spd="slow" advClick="0" p14:dur="200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4" name="Picture 6" descr="https://png.pngtree.com/back_origin_pic/04/34/22/f8f5733b34a59e7d719665ca210fa64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23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2706823" y="2283736"/>
            <a:ext cx="2326740" cy="2290527"/>
          </a:xfrm>
          <a:prstGeom prst="ellipse">
            <a:avLst/>
          </a:prstGeom>
          <a:ln w="5715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594069" y="2283736"/>
            <a:ext cx="2326740" cy="2290527"/>
          </a:xfrm>
          <a:prstGeom prst="ellipse">
            <a:avLst/>
          </a:prstGeom>
          <a:ln w="5715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318574" y="1360406"/>
            <a:ext cx="1107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mtClean="0">
                <a:ln w="22225">
                  <a:noFill/>
                  <a:prstDash val="solid"/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17</a:t>
            </a:r>
            <a:endParaRPr lang="ru-RU" sz="5400" b="1" cap="none" spc="0">
              <a:ln w="22225">
                <a:noFill/>
                <a:prstDash val="solid"/>
              </a:ln>
              <a:solidFill>
                <a:srgbClr val="C0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53907" y="364770"/>
            <a:ext cx="626004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ecorlz" panose="02000500090000020004" pitchFamily="2" charset="0"/>
              </a:rPr>
              <a:t>«</a:t>
            </a:r>
            <a:r>
              <a:rPr lang="ru-RU" sz="80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ecorlz" panose="02000500090000020004" pitchFamily="2" charset="0"/>
              </a:rPr>
              <a:t>К</a:t>
            </a:r>
            <a:r>
              <a:rPr lang="ru-RU" sz="54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ecorlz" panose="02000500090000020004" pitchFamily="2" charset="0"/>
              </a:rPr>
              <a:t>урочка </a:t>
            </a:r>
            <a:r>
              <a:rPr lang="ru-RU" sz="80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ecorlz" panose="02000500090000020004" pitchFamily="2" charset="0"/>
              </a:rPr>
              <a:t>р</a:t>
            </a:r>
            <a:r>
              <a:rPr lang="ru-RU" sz="54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ecorlz" panose="02000500090000020004" pitchFamily="2" charset="0"/>
              </a:rPr>
              <a:t>яба</a:t>
            </a:r>
            <a:r>
              <a:rPr lang="ru-RU" sz="40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ecorlz" panose="02000500090000020004" pitchFamily="2" charset="0"/>
              </a:rPr>
              <a:t>»</a:t>
            </a:r>
            <a:endParaRPr lang="ru-RU" sz="28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Decorlz" panose="02000500090000020004" pitchFamily="2" charset="0"/>
            </a:endParaRPr>
          </a:p>
        </p:txBody>
      </p:sp>
      <p:pic>
        <p:nvPicPr>
          <p:cNvPr id="2056" name="Picture 8" descr="https://scktmb.ru/images/nazad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0602809" y="5530615"/>
            <a:ext cx="933557" cy="93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pixy.org/src/419/41956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80395" y="5530613"/>
            <a:ext cx="933559" cy="93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вал 10"/>
          <p:cNvSpPr/>
          <p:nvPr/>
        </p:nvSpPr>
        <p:spPr>
          <a:xfrm>
            <a:off x="8481315" y="2283736"/>
            <a:ext cx="2326740" cy="2290527"/>
          </a:xfrm>
          <a:prstGeom prst="ellipse">
            <a:avLst/>
          </a:prstGeom>
          <a:ln w="5715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https://emojio.ru/images/apple-b/1f474-1f3f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6658" y="2465463"/>
            <a:ext cx="1927069" cy="192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s://static2.tgstat.com/public/images/channels/_0/77/778cb9418974d3b27ef57f5ae35eb7c8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4531" y="2516090"/>
            <a:ext cx="1825815" cy="182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cdn.shopify.com/s/files/1/1061/1924/files/chicken_emoji_icon_png.png?112380254869719894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27129" y="2644559"/>
            <a:ext cx="1495733" cy="152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534025"/>
      </p:ext>
    </p:extLst>
  </p:cSld>
  <p:clrMapOvr>
    <a:masterClrMapping/>
  </p:clrMapOvr>
  <mc:AlternateContent>
    <mc:Choice xmlns:p14="http://schemas.microsoft.com/office/powerpoint/2010/main" Requires="p14">
      <p:transition spd="slow" advClick="0" p14:dur="200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4" name="Picture 6" descr="https://png.pngtree.com/back_origin_pic/04/34/22/f8f5733b34a59e7d719665ca210fa64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236"/>
            <a:ext cx="12192000" cy="686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4428968" y="4932249"/>
            <a:ext cx="1500068" cy="1476721"/>
          </a:xfrm>
          <a:prstGeom prst="ellipse">
            <a:avLst/>
          </a:prstGeom>
          <a:ln w="5715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769405" y="2086436"/>
            <a:ext cx="1500068" cy="1476721"/>
          </a:xfrm>
          <a:prstGeom prst="ellipse">
            <a:avLst/>
          </a:prstGeom>
          <a:ln w="5715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304191" y="1284648"/>
            <a:ext cx="1107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mtClean="0">
                <a:ln w="22225">
                  <a:noFill/>
                  <a:prstDash val="solid"/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18</a:t>
            </a:r>
            <a:endParaRPr lang="ru-RU" sz="5400" b="1" cap="none" spc="0">
              <a:ln w="22225">
                <a:noFill/>
                <a:prstDash val="solid"/>
              </a:ln>
              <a:solidFill>
                <a:srgbClr val="C0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52634" y="336843"/>
            <a:ext cx="429636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ecorlz" panose="02000500090000020004" pitchFamily="2" charset="0"/>
              </a:rPr>
              <a:t>«</a:t>
            </a:r>
            <a:r>
              <a:rPr lang="ru-RU" sz="80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ecorlz" panose="02000500090000020004" pitchFamily="2" charset="0"/>
              </a:rPr>
              <a:t>К</a:t>
            </a:r>
            <a:r>
              <a:rPr lang="ru-RU" sz="54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ecorlz" panose="02000500090000020004" pitchFamily="2" charset="0"/>
              </a:rPr>
              <a:t>олобок»</a:t>
            </a:r>
            <a:endParaRPr lang="ru-RU" sz="40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Decorlz" panose="02000500090000020004" pitchFamily="2" charset="0"/>
            </a:endParaRPr>
          </a:p>
        </p:txBody>
      </p:sp>
      <p:pic>
        <p:nvPicPr>
          <p:cNvPr id="2056" name="Picture 8" descr="https://scktmb.ru/images/nazad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0602809" y="5530615"/>
            <a:ext cx="933557" cy="93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ззз" descr="https://pixy.org/src/419/41956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36652" y="5527402"/>
            <a:ext cx="933559" cy="93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вал 10"/>
          <p:cNvSpPr/>
          <p:nvPr/>
        </p:nvSpPr>
        <p:spPr>
          <a:xfrm>
            <a:off x="4515658" y="2086436"/>
            <a:ext cx="1500068" cy="1476721"/>
          </a:xfrm>
          <a:prstGeom prst="ellipse">
            <a:avLst/>
          </a:prstGeom>
          <a:ln w="5715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600941" y="4932249"/>
            <a:ext cx="1591901" cy="1567125"/>
          </a:xfrm>
          <a:prstGeom prst="ellipse">
            <a:avLst/>
          </a:prstGeom>
          <a:ln w="5715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302013" y="3477157"/>
            <a:ext cx="1500068" cy="1476721"/>
          </a:xfrm>
          <a:prstGeom prst="ellipse">
            <a:avLst/>
          </a:prstGeom>
          <a:ln w="5715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596615" y="3455528"/>
            <a:ext cx="1591901" cy="1567125"/>
          </a:xfrm>
          <a:prstGeom prst="ellipse">
            <a:avLst/>
          </a:prstGeom>
          <a:ln w="5715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7983050" y="3563157"/>
            <a:ext cx="1591901" cy="1567125"/>
          </a:xfrm>
          <a:prstGeom prst="ellipse">
            <a:avLst/>
          </a:prstGeom>
          <a:ln w="5715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Picture 14" descr="https://avatanplus.com/files/resources/original/5a9eedc7583bf161fcd0d2c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4758" y="2184683"/>
            <a:ext cx="1067768" cy="119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8" descr="http://smaylikivk.ru/media/smiles/1f43a-volk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2526" y="3613056"/>
            <a:ext cx="1438307" cy="143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://clipart-library.com/newimages/emoji-clipart-2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9867" y="3647935"/>
            <a:ext cx="1205396" cy="120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s://emojio.ru/images/apple-b/1f474-1f3fb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8812" y="3626602"/>
            <a:ext cx="1186470" cy="118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https://static2.tgstat.com/public/images/channels/_0/77/778cb9418974d3b27ef57f5ae35eb7c8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8981" y="2207978"/>
            <a:ext cx="1193421" cy="119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http://cdn.shopify.com/s/files/1/1061/1924/products/Bear_emoji_icon_png_grande.png?v=148048102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4255" y="5174142"/>
            <a:ext cx="1165271" cy="109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https://www.meme-arsenal.com/memes/348aff07a1e323ae3525d1735eb060dd.jp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2" t="9401" r="5821" b="8293"/>
          <a:stretch>
            <a:fillRect/>
          </a:stretch>
        </p:blipFill>
        <p:spPr bwMode="auto">
          <a:xfrm>
            <a:off x="4605470" y="5174142"/>
            <a:ext cx="1147064" cy="108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960446"/>
      </p:ext>
    </p:extLst>
  </p:cSld>
  <p:clrMapOvr>
    <a:masterClrMapping/>
  </p:clrMapOvr>
  <mc:AlternateContent>
    <mc:Choice xmlns:p14="http://schemas.microsoft.com/office/powerpoint/2010/main" Requires="p14">
      <p:transition spd="slow" advClick="0" p14:dur="200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4" name="Picture 6" descr="https://png.pngtree.com/back_origin_pic/04/34/22/f8f5733b34a59e7d719665ca210fa64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819" y="-2489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3761441" y="2154724"/>
            <a:ext cx="2326740" cy="2290527"/>
          </a:xfrm>
          <a:prstGeom prst="ellipse">
            <a:avLst/>
          </a:prstGeom>
          <a:ln w="5715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717366" y="2154723"/>
            <a:ext cx="2326740" cy="2290527"/>
          </a:xfrm>
          <a:prstGeom prst="ellipse">
            <a:avLst/>
          </a:prstGeom>
          <a:ln w="5715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326723" y="1321802"/>
            <a:ext cx="1107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smtClean="0">
                <a:ln w="22225">
                  <a:noFill/>
                  <a:prstDash val="solid"/>
                </a:ln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19</a:t>
            </a:r>
            <a:endParaRPr lang="ru-RU" sz="5400" b="1" cap="none" spc="0">
              <a:ln w="22225">
                <a:noFill/>
                <a:prstDash val="solid"/>
              </a:ln>
              <a:solidFill>
                <a:srgbClr val="C0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40040" y="226158"/>
            <a:ext cx="675537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ecorlz" panose="02000500090000020004" pitchFamily="2" charset="0"/>
              </a:rPr>
              <a:t>«</a:t>
            </a:r>
            <a:r>
              <a:rPr lang="ru-RU" sz="80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ecorlz" panose="02000500090000020004" pitchFamily="2" charset="0"/>
              </a:rPr>
              <a:t>з</a:t>
            </a:r>
            <a:r>
              <a:rPr lang="ru-RU" sz="54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ecorlz" panose="02000500090000020004" pitchFamily="2" charset="0"/>
              </a:rPr>
              <a:t>олотая рыбка</a:t>
            </a:r>
            <a:r>
              <a:rPr lang="ru-RU" sz="36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ecorlz" panose="02000500090000020004" pitchFamily="2" charset="0"/>
              </a:rPr>
              <a:t>»</a:t>
            </a:r>
            <a:endParaRPr lang="ru-RU" sz="24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Decorlz" panose="02000500090000020004" pitchFamily="2" charset="0"/>
            </a:endParaRPr>
          </a:p>
        </p:txBody>
      </p:sp>
      <p:pic>
        <p:nvPicPr>
          <p:cNvPr id="2056" name="Picture 8" descr="https://scktmb.ru/images/nazad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0602809" y="5530615"/>
            <a:ext cx="933557" cy="93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pixy.org/src/419/41956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60873" y="5530613"/>
            <a:ext cx="933559" cy="93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smaylikivk.ru/media/smiles/1f947-zolotaia-meda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5978" y="2372007"/>
            <a:ext cx="1917666" cy="191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cdn.shopify.com/s/files/1/1061/1924/products/Fish_emoji_icon_png_1024x1024.png?v=14804810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49354" y="2499158"/>
            <a:ext cx="2008087" cy="154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028654"/>
      </p:ext>
    </p:extLst>
  </p:cSld>
  <p:clrMapOvr>
    <a:masterClrMapping/>
  </p:clrMapOvr>
  <mc:AlternateContent>
    <mc:Choice xmlns:p14="http://schemas.microsoft.com/office/powerpoint/2010/main" Requires="p14">
      <p:transition spd="slow" advClick="0" p14:dur="200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4" name="Picture 6" descr="https://png.pngtree.com/back_origin_pic/04/34/22/f8f5733b34a59e7d719665ca210fa64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819" y="-2489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3761441" y="2154724"/>
            <a:ext cx="2326740" cy="2290527"/>
          </a:xfrm>
          <a:prstGeom prst="ellipse">
            <a:avLst/>
          </a:prstGeom>
          <a:ln w="5715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717366" y="2154723"/>
            <a:ext cx="2326740" cy="2290527"/>
          </a:xfrm>
          <a:prstGeom prst="ellipse">
            <a:avLst/>
          </a:prstGeom>
          <a:ln w="5715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326723" y="1321802"/>
            <a:ext cx="1107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smtClean="0">
                <a:ln w="22225">
                  <a:noFill/>
                  <a:prstDash val="solid"/>
                </a:ln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20</a:t>
            </a:r>
            <a:endParaRPr lang="ru-RU" sz="5400" b="1" cap="none" spc="0">
              <a:ln w="22225">
                <a:noFill/>
                <a:prstDash val="solid"/>
              </a:ln>
              <a:solidFill>
                <a:srgbClr val="C0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49810" y="582830"/>
            <a:ext cx="797205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ecorlz" panose="02000500090000020004" pitchFamily="2" charset="0"/>
              </a:rPr>
              <a:t>«</a:t>
            </a:r>
            <a:r>
              <a:rPr lang="ru-RU" sz="480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ktau" panose="04000500020f00020004" pitchFamily="82" charset="0"/>
              </a:rPr>
              <a:t>Д</a:t>
            </a:r>
            <a:r>
              <a:rPr lang="ru-RU" sz="48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ecorlz" panose="02000500090000020004" pitchFamily="2" charset="0"/>
              </a:rPr>
              <a:t>венадцать месяцев</a:t>
            </a:r>
            <a:r>
              <a:rPr lang="ru-RU" sz="36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ecorlz" panose="02000500090000020004" pitchFamily="2" charset="0"/>
              </a:rPr>
              <a:t>»</a:t>
            </a:r>
            <a:endParaRPr lang="ru-RU" sz="24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Decorlz" panose="02000500090000020004" pitchFamily="2" charset="0"/>
            </a:endParaRPr>
          </a:p>
        </p:txBody>
      </p:sp>
      <p:pic>
        <p:nvPicPr>
          <p:cNvPr id="2056" name="Picture 8" descr="https://scktmb.ru/images/nazad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0602809" y="5530615"/>
            <a:ext cx="933557" cy="93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pixy.org/src/419/41956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60873" y="5530613"/>
            <a:ext cx="933559" cy="93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i.pinimg.com/736x/6f/c3/44/6fc3445c8dcf38c054079a1232bf8aa3--emojis-smiley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7955" y="2797521"/>
            <a:ext cx="1004493" cy="102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i.pinimg.com/736x/70/cd/21/70cd210a0bdb3f24e31a64d29cab5fc0--smileys-emoji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4369" y="2797529"/>
            <a:ext cx="1005152" cy="102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emojipedia-us.s3.dualstack.us-west-1.amazonaws.com/thumbs/160/apple/33/spiral-calendar-pad_1f5d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7" r="15752" b="14023"/>
          <a:stretch>
            <a:fillRect/>
          </a:stretch>
        </p:blipFill>
        <p:spPr bwMode="auto">
          <a:xfrm>
            <a:off x="8215306" y="2385040"/>
            <a:ext cx="1330860" cy="173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197365"/>
      </p:ext>
    </p:extLst>
  </p:cSld>
  <p:clrMapOvr>
    <a:masterClrMapping/>
  </p:clrMapOvr>
  <mc:AlternateContent>
    <mc:Choice xmlns:p14="http://schemas.microsoft.com/office/powerpoint/2010/main" Requires="p14">
      <p:transition spd="slow" advClick="0" p14:dur="200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4" name="Picture 6" descr="https://png.pngtree.com/back_origin_pic/04/34/22/f8f5733b34a59e7d719665ca210fa64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3761441" y="2154724"/>
            <a:ext cx="2326740" cy="2290527"/>
          </a:xfrm>
          <a:prstGeom prst="ellipse">
            <a:avLst/>
          </a:prstGeom>
          <a:ln w="5715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www.clipartbest.com/cliparts/4i9/6yK/4i96yK79T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2" r="0"/>
          <a:stretch>
            <a:fillRect/>
          </a:stretch>
        </p:blipFill>
        <p:spPr bwMode="auto">
          <a:xfrm>
            <a:off x="4258147" y="2326741"/>
            <a:ext cx="1333328" cy="195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7717366" y="2154723"/>
            <a:ext cx="2326740" cy="2290527"/>
          </a:xfrm>
          <a:prstGeom prst="ellipse">
            <a:avLst/>
          </a:prstGeom>
          <a:ln w="5715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s://media.musely.com/u/0f71bffc-9552-4c9f-a078-b72371b6fb6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3" r="19902"/>
          <a:stretch>
            <a:fillRect/>
          </a:stretch>
        </p:blipFill>
        <p:spPr bwMode="auto">
          <a:xfrm>
            <a:off x="8033442" y="2353901"/>
            <a:ext cx="1694588" cy="189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57140" y="1005935"/>
            <a:ext cx="93807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smtClean="0">
                <a:ln w="22225">
                  <a:noFill/>
                  <a:prstDash val="solid"/>
                </a:ln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1</a:t>
            </a:r>
            <a:endParaRPr lang="ru-RU" sz="8800" b="1" cap="none" spc="0">
              <a:ln w="22225">
                <a:noFill/>
                <a:prstDash val="solid"/>
              </a:ln>
              <a:solidFill>
                <a:srgbClr val="C0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34023" y="258022"/>
            <a:ext cx="799770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ecorlz" panose="02000500090000020004" pitchFamily="2" charset="0"/>
              </a:rPr>
              <a:t>«</a:t>
            </a:r>
            <a:r>
              <a:rPr lang="ru-RU" sz="66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ecorlz" panose="02000500090000020004" pitchFamily="2" charset="0"/>
              </a:rPr>
              <a:t>К</a:t>
            </a:r>
            <a:r>
              <a:rPr lang="ru-RU" sz="44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ecorlz" panose="02000500090000020004" pitchFamily="2" charset="0"/>
              </a:rPr>
              <a:t>расавица и чудовище»</a:t>
            </a:r>
            <a:endParaRPr lang="ru-RU" sz="3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Decorlz" panose="02000500090000020004" pitchFamily="2" charset="0"/>
            </a:endParaRPr>
          </a:p>
        </p:txBody>
      </p:sp>
      <p:pic>
        <p:nvPicPr>
          <p:cNvPr id="2056" name="след" descr="https://scktmb.ru/images/nazad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0602809" y="5530615"/>
            <a:ext cx="933557" cy="93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проверка" descr="https://pixy.org/src/419/419560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80395" y="5530613"/>
            <a:ext cx="933559" cy="93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641168"/>
      </p:ext>
    </p:extLst>
  </p:cSld>
  <p:clrMapOvr>
    <a:masterClrMapping/>
  </p:clrMapOvr>
  <mc:AlternateContent>
    <mc:Choice xmlns:p14="http://schemas.microsoft.com/office/powerpoint/2010/main" Requires="p14">
      <p:transition spd="slow" advClick="0" p14:dur="200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52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4" descr="http://png.oformi-foto.ru/2509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7" b="0"/>
          <a:stretch>
            <a:fillRect/>
          </a:stretch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91127" y="1475536"/>
            <a:ext cx="626966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ecorlz" panose="02000500090000020004" pitchFamily="2" charset="0"/>
              </a:rPr>
              <a:t>м</a:t>
            </a:r>
            <a:r>
              <a:rPr lang="ru-RU" sz="80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ecorlz" panose="02000500090000020004" pitchFamily="2" charset="0"/>
              </a:rPr>
              <a:t>олодцы</a:t>
            </a:r>
            <a:r>
              <a:rPr lang="ru-RU" sz="80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ktau" panose="04000500020f00020004" pitchFamily="82" charset="0"/>
              </a:rPr>
              <a:t>!</a:t>
            </a:r>
            <a:endParaRPr lang="ru-RU" sz="24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Decorlz" panose="0200050009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31420"/>
      </p:ext>
    </p:extLst>
  </p:cSld>
  <p:clrMapOvr>
    <a:masterClrMapping/>
  </p:clrMapOvr>
  <mc:AlternateContent>
    <mc:Choice xmlns:p14="http://schemas.microsoft.com/office/powerpoint/2010/main" Requires="p14">
      <p:transition spd="slow" advClick="0" p14:dur="200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4" name="Picture 6" descr="https://png.pngtree.com/back_origin_pic/04/34/22/f8f5733b34a59e7d719665ca210fa64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3761441" y="2154724"/>
            <a:ext cx="2326740" cy="2290527"/>
          </a:xfrm>
          <a:prstGeom prst="ellipse">
            <a:avLst/>
          </a:prstGeom>
          <a:ln w="5715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717366" y="2154723"/>
            <a:ext cx="2326740" cy="2290527"/>
          </a:xfrm>
          <a:prstGeom prst="ellipse">
            <a:avLst/>
          </a:prstGeom>
          <a:ln w="5715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11682" y="1023038"/>
            <a:ext cx="93807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smtClean="0">
                <a:ln w="22225">
                  <a:noFill/>
                  <a:prstDash val="solid"/>
                </a:ln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2</a:t>
            </a:r>
            <a:endParaRPr lang="ru-RU" sz="8800" b="1" cap="none" spc="0">
              <a:ln w="22225">
                <a:noFill/>
                <a:prstDash val="solid"/>
              </a:ln>
              <a:solidFill>
                <a:srgbClr val="C0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74188" y="258022"/>
            <a:ext cx="611738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ecorlz" panose="02000500090000020004" pitchFamily="2" charset="0"/>
              </a:rPr>
              <a:t>«</a:t>
            </a:r>
            <a:r>
              <a:rPr lang="ru-RU" sz="66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ecorlz" panose="02000500090000020004" pitchFamily="2" charset="0"/>
              </a:rPr>
              <a:t>К</a:t>
            </a:r>
            <a:r>
              <a:rPr lang="ru-RU" sz="44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ecorlz" panose="02000500090000020004" pitchFamily="2" charset="0"/>
              </a:rPr>
              <a:t>аша из топора»</a:t>
            </a:r>
            <a:endParaRPr lang="ru-RU" sz="3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Decorlz" panose="02000500090000020004" pitchFamily="2" charset="0"/>
            </a:endParaRPr>
          </a:p>
        </p:txBody>
      </p:sp>
      <p:pic>
        <p:nvPicPr>
          <p:cNvPr id="2056" name="Picture 8" descr="https://scktmb.ru/images/nazad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0602809" y="5530615"/>
            <a:ext cx="933557" cy="93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pixy.org/src/419/41956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80395" y="5530615"/>
            <a:ext cx="933559" cy="93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storage.needpix.com/rsynced_images/soup-23469_128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4403" y="2452485"/>
            <a:ext cx="1925329" cy="159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vignette2.wikia.nocookie.net/animalcrossing/images/9/91/Transparent_axe.png/revision/latest?cb=2015021823202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22096" y="2603676"/>
            <a:ext cx="1636991" cy="144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445424"/>
      </p:ext>
    </p:extLst>
  </p:cSld>
  <p:clrMapOvr>
    <a:masterClrMapping/>
  </p:clrMapOvr>
  <mc:AlternateContent>
    <mc:Choice xmlns:p14="http://schemas.microsoft.com/office/powerpoint/2010/main" Requires="p14">
      <p:transition spd="slow" advClick="0" p14:dur="200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4" name="Picture 6" descr="https://png.pngtree.com/back_origin_pic/04/34/22/f8f5733b34a59e7d719665ca210fa64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3761441" y="2154724"/>
            <a:ext cx="2326740" cy="2290527"/>
          </a:xfrm>
          <a:prstGeom prst="ellipse">
            <a:avLst/>
          </a:prstGeom>
          <a:ln w="5715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717366" y="2154723"/>
            <a:ext cx="2326740" cy="2290527"/>
          </a:xfrm>
          <a:prstGeom prst="ellipse">
            <a:avLst/>
          </a:prstGeom>
          <a:ln w="5715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11683" y="1023038"/>
            <a:ext cx="93807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smtClean="0">
                <a:ln w="22225">
                  <a:noFill/>
                  <a:prstDash val="solid"/>
                </a:ln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3</a:t>
            </a:r>
            <a:endParaRPr lang="ru-RU" sz="8800" b="1" cap="none" spc="0">
              <a:ln w="22225">
                <a:noFill/>
                <a:prstDash val="solid"/>
              </a:ln>
              <a:solidFill>
                <a:srgbClr val="C0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61441" y="469289"/>
            <a:ext cx="712406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ecorlz" panose="02000500090000020004" pitchFamily="2" charset="0"/>
              </a:rPr>
              <a:t>«</a:t>
            </a:r>
            <a:r>
              <a:rPr lang="ru-RU" sz="72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ecorlz" panose="02000500090000020004" pitchFamily="2" charset="0"/>
              </a:rPr>
              <a:t>М</a:t>
            </a:r>
            <a:r>
              <a:rPr lang="ru-RU" sz="48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ecorlz" panose="02000500090000020004" pitchFamily="2" charset="0"/>
              </a:rPr>
              <a:t>альчик</a:t>
            </a:r>
            <a:r>
              <a:rPr lang="ru-RU" sz="48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</a:rPr>
              <a:t>-</a:t>
            </a:r>
            <a:r>
              <a:rPr lang="ru-RU" sz="48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ecorlz" panose="02000500090000020004" pitchFamily="2" charset="0"/>
              </a:rPr>
              <a:t>с</a:t>
            </a:r>
            <a:r>
              <a:rPr lang="ru-RU" sz="48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-</a:t>
            </a:r>
            <a:r>
              <a:rPr lang="ru-RU" sz="48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ecorlz" panose="02000500090000020004" pitchFamily="2" charset="0"/>
              </a:rPr>
              <a:t>пальчик</a:t>
            </a:r>
            <a:r>
              <a:rPr lang="ru-RU" sz="32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ecorlz" panose="02000500090000020004" pitchFamily="2" charset="0"/>
              </a:rPr>
              <a:t>»</a:t>
            </a:r>
            <a:endParaRPr lang="ru-RU" sz="20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Decorlz" panose="02000500090000020004" pitchFamily="2" charset="0"/>
            </a:endParaRPr>
          </a:p>
        </p:txBody>
      </p:sp>
      <p:pic>
        <p:nvPicPr>
          <p:cNvPr id="2056" name="Picture 8" descr="https://scktmb.ru/images/nazad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0602809" y="5530615"/>
            <a:ext cx="933557" cy="93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pixy.org/src/419/41956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60873" y="5530613"/>
            <a:ext cx="933559" cy="93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smaylikivk.ru/media/smiles/1f466-1f3fb-malchik-svetlyi-t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20795" y="2395970"/>
            <a:ext cx="1808031" cy="180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images.emojiterra.com/google/android-nougat/512px/261d-1f3fb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2" t="6180" r="21080" b="5641"/>
          <a:stretch>
            <a:fillRect/>
          </a:stretch>
        </p:blipFill>
        <p:spPr bwMode="auto">
          <a:xfrm>
            <a:off x="8193387" y="2332596"/>
            <a:ext cx="1267486" cy="194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372839"/>
      </p:ext>
    </p:extLst>
  </p:cSld>
  <p:clrMapOvr>
    <a:masterClrMapping/>
  </p:clrMapOvr>
  <mc:AlternateContent>
    <mc:Choice xmlns:p14="http://schemas.microsoft.com/office/powerpoint/2010/main" Requires="p14">
      <p:transition spd="slow" advClick="0" p14:dur="200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4" name="Picture 6" descr="https://png.pngtree.com/back_origin_pic/04/34/22/f8f5733b34a59e7d719665ca210fa64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23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2706823" y="2283736"/>
            <a:ext cx="2326740" cy="2290527"/>
          </a:xfrm>
          <a:prstGeom prst="ellipse">
            <a:avLst/>
          </a:prstGeom>
          <a:ln w="5715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594069" y="2283736"/>
            <a:ext cx="2326740" cy="2290527"/>
          </a:xfrm>
          <a:prstGeom prst="ellipse">
            <a:avLst/>
          </a:prstGeom>
          <a:ln w="5715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11683" y="1023038"/>
            <a:ext cx="93807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smtClean="0">
                <a:ln w="22225">
                  <a:noFill/>
                  <a:prstDash val="solid"/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5</a:t>
            </a:r>
            <a:endParaRPr lang="ru-RU" sz="8800" b="1" cap="none" spc="0">
              <a:ln w="22225">
                <a:noFill/>
                <a:prstDash val="solid"/>
              </a:ln>
              <a:solidFill>
                <a:srgbClr val="C0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14440" y="545839"/>
            <a:ext cx="843371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ecorlz" panose="02000500090000020004" pitchFamily="2" charset="0"/>
              </a:rPr>
              <a:t>«</a:t>
            </a:r>
            <a:r>
              <a:rPr lang="ru-RU" sz="66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ecorlz" panose="02000500090000020004" pitchFamily="2" charset="0"/>
              </a:rPr>
              <a:t>П</a:t>
            </a:r>
            <a:r>
              <a:rPr lang="ru-RU" sz="44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ecorlz" panose="02000500090000020004" pitchFamily="2" charset="0"/>
              </a:rPr>
              <a:t>ринцесса на горошине</a:t>
            </a:r>
            <a:r>
              <a:rPr lang="ru-RU" sz="48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ecorlz" panose="02000500090000020004" pitchFamily="2" charset="0"/>
              </a:rPr>
              <a:t>»</a:t>
            </a:r>
            <a:endParaRPr lang="ru-RU" sz="36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Decorlz" panose="02000500090000020004" pitchFamily="2" charset="0"/>
            </a:endParaRPr>
          </a:p>
        </p:txBody>
      </p:sp>
      <p:pic>
        <p:nvPicPr>
          <p:cNvPr id="2056" name="Picture 8" descr="https://scktmb.ru/images/nazad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0602809" y="5530615"/>
            <a:ext cx="933557" cy="93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pixy.org/src/419/41956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80395" y="5530613"/>
            <a:ext cx="933559" cy="93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вал 10"/>
          <p:cNvSpPr/>
          <p:nvPr/>
        </p:nvSpPr>
        <p:spPr>
          <a:xfrm>
            <a:off x="8481315" y="2283736"/>
            <a:ext cx="2326740" cy="2290527"/>
          </a:xfrm>
          <a:prstGeom prst="ellipse">
            <a:avLst/>
          </a:prstGeom>
          <a:ln w="5715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http://www.emojimeanings.org/wp-content/uploads/2016/03/princess-and-the-fro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0" t="6654" r="51447" b="7326"/>
          <a:stretch>
            <a:fillRect/>
          </a:stretch>
        </p:blipFill>
        <p:spPr bwMode="auto">
          <a:xfrm>
            <a:off x="3035123" y="2354689"/>
            <a:ext cx="1670140" cy="190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emojio.ru/images/apple-b/1f6cf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7" b="8050"/>
          <a:stretch>
            <a:fillRect/>
          </a:stretch>
        </p:blipFill>
        <p:spPr bwMode="auto">
          <a:xfrm>
            <a:off x="5922632" y="2741483"/>
            <a:ext cx="1727545" cy="138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flowdna.co.za/wp-content/uploads/babache_stage_green_100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2" t="8631" r="8902" b="9106"/>
          <a:stretch>
            <a:fillRect/>
          </a:stretch>
        </p:blipFill>
        <p:spPr bwMode="auto">
          <a:xfrm>
            <a:off x="8952669" y="2741483"/>
            <a:ext cx="1393465" cy="138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423753"/>
      </p:ext>
    </p:extLst>
  </p:cSld>
  <p:clrMapOvr>
    <a:masterClrMapping/>
  </p:clrMapOvr>
  <mc:AlternateContent>
    <mc:Choice xmlns:p14="http://schemas.microsoft.com/office/powerpoint/2010/main" Requires="p14">
      <p:transition spd="slow" advClick="0" p14:dur="200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4" name="Picture 6" descr="https://png.pngtree.com/back_origin_pic/04/34/22/f8f5733b34a59e7d719665ca210fa64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23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3511447" y="1731227"/>
            <a:ext cx="1500068" cy="1476721"/>
          </a:xfrm>
          <a:prstGeom prst="ellipse">
            <a:avLst/>
          </a:prstGeom>
          <a:ln w="5715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642532" y="1731227"/>
            <a:ext cx="1500068" cy="1476721"/>
          </a:xfrm>
          <a:prstGeom prst="ellipse">
            <a:avLst/>
          </a:prstGeom>
          <a:ln w="5715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11683" y="1023038"/>
            <a:ext cx="93807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>
                <a:ln w="22225">
                  <a:noFill/>
                  <a:prstDash val="solid"/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6</a:t>
            </a:r>
            <a:endParaRPr lang="ru-RU" sz="8800" b="1" cap="none" spc="0">
              <a:ln w="22225">
                <a:noFill/>
                <a:prstDash val="solid"/>
              </a:ln>
              <a:solidFill>
                <a:srgbClr val="C0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12666" y="675585"/>
            <a:ext cx="8275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ecorlz" panose="02000500090000020004" pitchFamily="2" charset="0"/>
              </a:rPr>
              <a:t>«</a:t>
            </a:r>
            <a:r>
              <a:rPr lang="ru-RU" sz="540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ktau" panose="04000500020f00020004" pitchFamily="82" charset="0"/>
              </a:rPr>
              <a:t>Д</a:t>
            </a:r>
            <a:r>
              <a:rPr lang="ru-RU" sz="54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ecorlz" panose="02000500090000020004" pitchFamily="2" charset="0"/>
              </a:rPr>
              <a:t>октор </a:t>
            </a:r>
            <a:r>
              <a:rPr lang="ru-RU" sz="540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ktau" panose="04000500020f00020004" pitchFamily="82" charset="0"/>
              </a:rPr>
              <a:t>А</a:t>
            </a:r>
            <a:r>
              <a:rPr lang="ru-RU" sz="54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ecorlz" panose="02000500090000020004" pitchFamily="2" charset="0"/>
              </a:rPr>
              <a:t>йболит</a:t>
            </a:r>
            <a:r>
              <a:rPr lang="ru-RU" sz="40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ecorlz" panose="02000500090000020004" pitchFamily="2" charset="0"/>
              </a:rPr>
              <a:t>»</a:t>
            </a:r>
            <a:endParaRPr lang="ru-RU" sz="28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Decorlz" panose="02000500090000020004" pitchFamily="2" charset="0"/>
            </a:endParaRPr>
          </a:p>
        </p:txBody>
      </p:sp>
      <p:pic>
        <p:nvPicPr>
          <p:cNvPr id="2056" name="оо" descr="https://scktmb.ru/images/nazad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0602809" y="5530615"/>
            <a:ext cx="933557" cy="93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лол" descr="https://pixy.org/src/419/41956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36652" y="5527402"/>
            <a:ext cx="933559" cy="93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вал 10"/>
          <p:cNvSpPr/>
          <p:nvPr/>
        </p:nvSpPr>
        <p:spPr>
          <a:xfrm>
            <a:off x="7773617" y="1731227"/>
            <a:ext cx="1500068" cy="1476721"/>
          </a:xfrm>
          <a:prstGeom prst="ellipse">
            <a:avLst/>
          </a:prstGeom>
          <a:ln w="5715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820286" y="4821823"/>
            <a:ext cx="1591901" cy="1567125"/>
          </a:xfrm>
          <a:prstGeom prst="ellipse">
            <a:avLst/>
          </a:prstGeom>
          <a:ln w="5715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676729" y="3582769"/>
            <a:ext cx="1591901" cy="1567125"/>
          </a:xfrm>
          <a:prstGeom prst="ellipse">
            <a:avLst/>
          </a:prstGeom>
          <a:ln w="5715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9904703" y="1731227"/>
            <a:ext cx="1500068" cy="1476721"/>
          </a:xfrm>
          <a:prstGeom prst="ellipse">
            <a:avLst/>
          </a:prstGeom>
          <a:ln w="5715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533172" y="4821823"/>
            <a:ext cx="1591901" cy="1567125"/>
          </a:xfrm>
          <a:prstGeom prst="ellipse">
            <a:avLst/>
          </a:prstGeom>
          <a:ln w="5715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389615" y="3661687"/>
            <a:ext cx="1591901" cy="1567125"/>
          </a:xfrm>
          <a:prstGeom prst="ellipse">
            <a:avLst/>
          </a:prstGeom>
          <a:ln w="5715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8740701" y="3661687"/>
            <a:ext cx="1591901" cy="1567125"/>
          </a:xfrm>
          <a:prstGeom prst="ellipse">
            <a:avLst/>
          </a:prstGeom>
          <a:ln w="5715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2" descr="https://images.emojiterra.com/mozilla/512px/1f33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6871" y="1840372"/>
            <a:ext cx="1258432" cy="125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s://emojio.ru/images/apple-b/1f468-1f3fc-200d-2695-fe0f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8392" y="1746313"/>
            <a:ext cx="1248347" cy="124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ttp://branto.ru/Emoji/4/380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5788" y="1965432"/>
            <a:ext cx="1066221" cy="106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https://avatanplus.com/files/resources/original/56b10ad5e2f22152a39253aa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71317" y="1871396"/>
            <a:ext cx="1227408" cy="122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2" descr="https://www.emoji.co.uk/files/phantom-open-emojis/animals-nature-phantom/12445-cow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7" b="11726"/>
          <a:stretch>
            <a:fillRect/>
          </a:stretch>
        </p:blipFill>
        <p:spPr bwMode="auto">
          <a:xfrm>
            <a:off x="875650" y="5078604"/>
            <a:ext cx="1381969" cy="105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4" descr="https://avatanplus.com/files/resources/original/5a9eedc7583bf161fcd0d2c1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84316" y="3630015"/>
            <a:ext cx="1181064" cy="131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6" descr="https://avatanplus.com/files/resources/mid/5a6f262784c67161422d0a78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0735" y="4780670"/>
            <a:ext cx="1456774" cy="149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8" descr="http://smaylikivk.ru/media/smiles/1f43a-volk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9091" y="3711586"/>
            <a:ext cx="1438307" cy="143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0" descr="https://avatanplus.com/files/resources/original/5791135bc44ba1560eb39e9c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77287" y="3869579"/>
            <a:ext cx="1518727" cy="115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221844"/>
      </p:ext>
    </p:extLst>
  </p:cSld>
  <p:clrMapOvr>
    <a:masterClrMapping/>
  </p:clrMapOvr>
  <mc:AlternateContent>
    <mc:Choice xmlns:p14="http://schemas.microsoft.com/office/powerpoint/2010/main" Requires="p14">
      <p:transition spd="slow" advClick="0" p14:dur="200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4" name="Picture 6" descr="https://png.pngtree.com/back_origin_pic/04/34/22/f8f5733b34a59e7d719665ca210fa64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23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4156534" y="1628094"/>
            <a:ext cx="1500068" cy="1476721"/>
          </a:xfrm>
          <a:prstGeom prst="ellipse">
            <a:avLst/>
          </a:prstGeom>
          <a:ln w="5715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529315" y="1628095"/>
            <a:ext cx="1500068" cy="1476721"/>
          </a:xfrm>
          <a:prstGeom prst="ellipse">
            <a:avLst/>
          </a:prstGeom>
          <a:ln w="5715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11683" y="1023038"/>
            <a:ext cx="93807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smtClean="0">
                <a:ln w="22225">
                  <a:noFill/>
                  <a:prstDash val="solid"/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7</a:t>
            </a:r>
            <a:endParaRPr lang="ru-RU" sz="8800" b="1" cap="none" spc="0">
              <a:ln w="22225">
                <a:noFill/>
                <a:prstDash val="solid"/>
              </a:ln>
              <a:solidFill>
                <a:srgbClr val="C000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2056" name="Picture 8" descr="https://scktmb.ru/images/nazad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0992108" y="5675158"/>
            <a:ext cx="933557" cy="93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рор" descr="https://pixy.org/src/419/41956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36283" y="5715057"/>
            <a:ext cx="933559" cy="93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вал 10"/>
          <p:cNvSpPr/>
          <p:nvPr/>
        </p:nvSpPr>
        <p:spPr>
          <a:xfrm>
            <a:off x="8902096" y="1628095"/>
            <a:ext cx="1500068" cy="1476721"/>
          </a:xfrm>
          <a:prstGeom prst="ellipse">
            <a:avLst/>
          </a:prstGeom>
          <a:ln w="5715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75086" y="3391523"/>
            <a:ext cx="1241974" cy="1222644"/>
          </a:xfrm>
          <a:prstGeom prst="ellipse">
            <a:avLst/>
          </a:prstGeom>
          <a:ln w="5715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718201" y="4919293"/>
            <a:ext cx="1241974" cy="1222644"/>
          </a:xfrm>
          <a:prstGeom prst="ellipse">
            <a:avLst/>
          </a:prstGeom>
          <a:ln w="5715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258748" y="3391523"/>
            <a:ext cx="1241974" cy="1222644"/>
          </a:xfrm>
          <a:prstGeom prst="ellipse">
            <a:avLst/>
          </a:prstGeom>
          <a:ln w="5715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631319" y="4919293"/>
            <a:ext cx="1241974" cy="1222644"/>
          </a:xfrm>
          <a:prstGeom prst="ellipse">
            <a:avLst/>
          </a:prstGeom>
          <a:ln w="5715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6142410" y="3391523"/>
            <a:ext cx="1241974" cy="1222644"/>
          </a:xfrm>
          <a:prstGeom prst="ellipse">
            <a:avLst/>
          </a:prstGeom>
          <a:ln w="5715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865280" y="279815"/>
            <a:ext cx="743344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ecorlz" panose="02000500090000020004" pitchFamily="2" charset="0"/>
              </a:rPr>
              <a:t>«</a:t>
            </a:r>
            <a:r>
              <a:rPr lang="ru-RU" sz="66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ecorlz" panose="02000500090000020004" pitchFamily="2" charset="0"/>
              </a:rPr>
              <a:t>Ц</a:t>
            </a:r>
            <a:r>
              <a:rPr lang="ru-RU" sz="44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ecorlz" panose="02000500090000020004" pitchFamily="2" charset="0"/>
              </a:rPr>
              <a:t>ветик</a:t>
            </a:r>
            <a:r>
              <a:rPr lang="ru-RU" sz="44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-</a:t>
            </a:r>
            <a:r>
              <a:rPr lang="ru-RU" sz="4400" b="1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ecorlz" panose="02000500090000020004" pitchFamily="2" charset="0"/>
              </a:rPr>
              <a:t>семицветик</a:t>
            </a:r>
            <a:r>
              <a:rPr lang="ru-RU" sz="28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ecorlz" panose="02000500090000020004" pitchFamily="2" charset="0"/>
              </a:rPr>
              <a:t>»</a:t>
            </a:r>
            <a:endParaRPr lang="ru-RU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Decorlz" panose="02000500090000020004" pitchFamily="2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7544436" y="4919293"/>
            <a:ext cx="1241974" cy="1222644"/>
          </a:xfrm>
          <a:prstGeom prst="ellipse">
            <a:avLst/>
          </a:prstGeom>
          <a:ln w="5715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9026072" y="3391523"/>
            <a:ext cx="1241974" cy="1222644"/>
          </a:xfrm>
          <a:prstGeom prst="ellipse">
            <a:avLst/>
          </a:prstGeom>
          <a:ln w="5715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Picture 2" descr="https://data.whicdn.com/images/264570183/superthumb.png?t=147787755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4" t="16824" r="23068" b="20444"/>
          <a:stretch>
            <a:fillRect/>
          </a:stretch>
        </p:blipFill>
        <p:spPr bwMode="auto">
          <a:xfrm>
            <a:off x="4258372" y="1678835"/>
            <a:ext cx="1291402" cy="124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https://avatanplus.com/files/resources/mid/56746478e3f28151b6a8786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4861" y="1756373"/>
            <a:ext cx="1235731" cy="123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https://emojipedia-us.s3.dualstack.us-west-1.amazonaws.com/thumbs/320/facebook/138/artist-palette_1f3a8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6477" y="1753846"/>
            <a:ext cx="1238259" cy="123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Овал 39"/>
          <p:cNvSpPr/>
          <p:nvPr/>
        </p:nvSpPr>
        <p:spPr>
          <a:xfrm>
            <a:off x="7673799" y="5038991"/>
            <a:ext cx="983248" cy="983248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9155435" y="3527260"/>
            <a:ext cx="983248" cy="983248"/>
          </a:xfrm>
          <a:prstGeom prst="ellipse">
            <a:avLst/>
          </a:prstGeom>
          <a:solidFill>
            <a:srgbClr val="00CCFF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6271773" y="3527260"/>
            <a:ext cx="983248" cy="983248"/>
          </a:xfrm>
          <a:prstGeom prst="ellipse">
            <a:avLst/>
          </a:prstGeom>
          <a:solidFill>
            <a:srgbClr val="FF660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1851295" y="5038991"/>
            <a:ext cx="983248" cy="983248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504449" y="3527260"/>
            <a:ext cx="983248" cy="98324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3388111" y="3527260"/>
            <a:ext cx="983248" cy="983248"/>
          </a:xfrm>
          <a:prstGeom prst="ellipse">
            <a:avLst/>
          </a:prstGeom>
          <a:solidFill>
            <a:srgbClr val="33CC33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4762547" y="5038991"/>
            <a:ext cx="983248" cy="983248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5151"/>
      </p:ext>
    </p:extLst>
  </p:cSld>
  <p:clrMapOvr>
    <a:masterClrMapping/>
  </p:clrMapOvr>
  <mc:AlternateContent>
    <mc:Choice xmlns:p14="http://schemas.microsoft.com/office/powerpoint/2010/main" Requires="p14">
      <p:transition spd="slow" advClick="0" p14:dur="200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4" name="Picture 6" descr="https://png.pngtree.com/back_origin_pic/04/34/22/f8f5733b34a59e7d719665ca210fa64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23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371510" y="3002834"/>
            <a:ext cx="1750101" cy="1722862"/>
          </a:xfrm>
          <a:prstGeom prst="ellipse">
            <a:avLst/>
          </a:prstGeom>
          <a:ln w="5715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278055" y="3002834"/>
            <a:ext cx="1750101" cy="1722862"/>
          </a:xfrm>
          <a:prstGeom prst="ellipse">
            <a:avLst/>
          </a:prstGeom>
          <a:ln w="5715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11683" y="1023038"/>
            <a:ext cx="93807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smtClean="0">
                <a:ln w="22225">
                  <a:noFill/>
                  <a:prstDash val="solid"/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8</a:t>
            </a:r>
            <a:endParaRPr lang="ru-RU" sz="8800" b="1" cap="none" spc="0">
              <a:ln w="22225">
                <a:noFill/>
                <a:prstDash val="solid"/>
              </a:ln>
              <a:solidFill>
                <a:srgbClr val="C000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2056" name="Picture 8" descr="https://scktmb.ru/images/nazad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0602809" y="5530615"/>
            <a:ext cx="933557" cy="93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ло" descr="https://pixy.org/src/419/41956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80395" y="5516034"/>
            <a:ext cx="933559" cy="93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вал 10"/>
          <p:cNvSpPr/>
          <p:nvPr/>
        </p:nvSpPr>
        <p:spPr>
          <a:xfrm>
            <a:off x="4184600" y="3002834"/>
            <a:ext cx="1750101" cy="1722862"/>
          </a:xfrm>
          <a:prstGeom prst="ellipse">
            <a:avLst/>
          </a:prstGeom>
          <a:ln w="5715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091145" y="3002834"/>
            <a:ext cx="1750101" cy="1722862"/>
          </a:xfrm>
          <a:prstGeom prst="ellipse">
            <a:avLst/>
          </a:prstGeom>
          <a:ln w="5715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5267266" y="533718"/>
            <a:ext cx="360547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ecorlz" panose="02000500090000020004" pitchFamily="2" charset="0"/>
              </a:rPr>
              <a:t>«</a:t>
            </a:r>
            <a:r>
              <a:rPr lang="ru-RU" sz="96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ecorlz" panose="02000500090000020004" pitchFamily="2" charset="0"/>
              </a:rPr>
              <a:t>Р</a:t>
            </a:r>
            <a:r>
              <a:rPr lang="ru-RU" sz="66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ecorlz" panose="02000500090000020004" pitchFamily="2" charset="0"/>
              </a:rPr>
              <a:t>епка</a:t>
            </a:r>
            <a:r>
              <a:rPr lang="ru-RU" sz="48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ecorlz" panose="02000500090000020004" pitchFamily="2" charset="0"/>
              </a:rPr>
              <a:t>»</a:t>
            </a:r>
            <a:endParaRPr lang="ru-RU" sz="36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Decorlz" panose="02000500090000020004" pitchFamily="2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7997690" y="3002834"/>
            <a:ext cx="1750101" cy="1722862"/>
          </a:xfrm>
          <a:prstGeom prst="ellipse">
            <a:avLst/>
          </a:prstGeom>
          <a:ln w="5715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9904234" y="3002834"/>
            <a:ext cx="1750101" cy="1722862"/>
          </a:xfrm>
          <a:prstGeom prst="ellipse">
            <a:avLst/>
          </a:prstGeom>
          <a:ln w="5715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2" descr="https://emojio.ru/images/apple-b/1f474-1f3f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060" y="3093765"/>
            <a:ext cx="1540999" cy="154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https://static2.tgstat.com/public/images/channels/_0/77/778cb9418974d3b27ef57f5ae35eb7c8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2605" y="3093765"/>
            <a:ext cx="1541000" cy="154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http://smaylikivk.ru/media/smiles/1f467-1f3fc-devochka-svetlo-korichnevyi-to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6358" y="3232087"/>
            <a:ext cx="1266358" cy="126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6" descr="https://avatanplus.com/files/resources/mid/5a6f262784c67161422d0a78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8519" y="3093765"/>
            <a:ext cx="1404681" cy="140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0" descr="https://iprofix.com.ua/uploads/blog/img5a2a9ab9b9fa5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5" t="7502" r="29975" b="10813"/>
          <a:stretch>
            <a:fillRect/>
          </a:stretch>
        </p:blipFill>
        <p:spPr bwMode="auto">
          <a:xfrm>
            <a:off x="8308519" y="3153326"/>
            <a:ext cx="1128442" cy="131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2" descr="https://www.emoji.co.uk/files/phantom-open-emojis/animals-nature-phantom/12396-mouse-fac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77945" y="3153326"/>
            <a:ext cx="1402678" cy="140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474386"/>
      </p:ext>
    </p:extLst>
  </p:cSld>
  <p:clrMapOvr>
    <a:masterClrMapping/>
  </p:clrMapOvr>
  <mc:AlternateContent>
    <mc:Choice xmlns:p14="http://schemas.microsoft.com/office/powerpoint/2010/main" Requires="p14">
      <p:transition spd="slow" advClick="0" p14:dur="200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</p:childTnLst>
        </p:cTn>
      </p:par>
    </p:tnLst>
    <p:bldLst>
      <p:bldP spid="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4" name="Picture 6" descr="https://png.pngtree.com/back_origin_pic/04/34/22/f8f5733b34a59e7d719665ca210fa64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1434202" y="2944640"/>
            <a:ext cx="2011757" cy="1980446"/>
          </a:xfrm>
          <a:prstGeom prst="ellipse">
            <a:avLst/>
          </a:prstGeom>
          <a:ln w="5715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155111" y="2944640"/>
            <a:ext cx="2011757" cy="1980446"/>
          </a:xfrm>
          <a:prstGeom prst="ellipse">
            <a:avLst/>
          </a:prstGeom>
          <a:ln w="5715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332085" y="1264800"/>
            <a:ext cx="1107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mtClean="0">
                <a:ln w="22225">
                  <a:noFill/>
                  <a:prstDash val="solid"/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10</a:t>
            </a:r>
            <a:endParaRPr lang="ru-RU" sz="5400" b="1" cap="none" spc="0">
              <a:ln w="22225">
                <a:noFill/>
                <a:prstDash val="solid"/>
              </a:ln>
              <a:solidFill>
                <a:srgbClr val="C0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05263" y="235901"/>
            <a:ext cx="489429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ecorlz" panose="02000500090000020004" pitchFamily="2" charset="0"/>
              </a:rPr>
              <a:t>«</a:t>
            </a:r>
            <a:r>
              <a:rPr lang="ru-RU" sz="96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ecorlz" panose="02000500090000020004" pitchFamily="2" charset="0"/>
              </a:rPr>
              <a:t>З</a:t>
            </a:r>
            <a:r>
              <a:rPr lang="ru-RU" sz="66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ecorlz" panose="02000500090000020004" pitchFamily="2" charset="0"/>
              </a:rPr>
              <a:t>олушка</a:t>
            </a:r>
            <a:r>
              <a:rPr lang="ru-RU" sz="48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Decorlz" panose="02000500090000020004" pitchFamily="2" charset="0"/>
              </a:rPr>
              <a:t>»</a:t>
            </a:r>
            <a:endParaRPr lang="ru-RU" sz="36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Decorlz" panose="02000500090000020004" pitchFamily="2" charset="0"/>
            </a:endParaRPr>
          </a:p>
        </p:txBody>
      </p:sp>
      <p:pic>
        <p:nvPicPr>
          <p:cNvPr id="2056" name="Picture 8" descr="https://scktmb.ru/images/nazad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0602809" y="5530615"/>
            <a:ext cx="933557" cy="93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pixy.org/src/419/41956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80395" y="5530613"/>
            <a:ext cx="933559" cy="93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вал 10"/>
          <p:cNvSpPr/>
          <p:nvPr/>
        </p:nvSpPr>
        <p:spPr>
          <a:xfrm>
            <a:off x="6876020" y="2944640"/>
            <a:ext cx="2011757" cy="1980446"/>
          </a:xfrm>
          <a:prstGeom prst="ellipse">
            <a:avLst/>
          </a:prstGeom>
          <a:ln w="5715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9596930" y="2944640"/>
            <a:ext cx="2011757" cy="1980446"/>
          </a:xfrm>
          <a:prstGeom prst="ellipse">
            <a:avLst/>
          </a:prstGeom>
          <a:ln w="5715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http://www.emoji.com/wordpress/wp-content/uploads/emoji%C2%A9_people-013-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4" t="12040" r="10366" b="5268"/>
          <a:stretch>
            <a:fillRect/>
          </a:stretch>
        </p:blipFill>
        <p:spPr bwMode="auto">
          <a:xfrm>
            <a:off x="1667000" y="3082431"/>
            <a:ext cx="1546161" cy="159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cdn.shopify.com/s/files/1/1061/1924/files/HIgh_Heel_Shoe_Emoji.png?98989227497069572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8267" y="3191408"/>
            <a:ext cx="1353432" cy="135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s://img.buzzfeed.com/buzzfeed-static/static/2015-09/9/1/enhanced/webdr07/original-3243-1441777075-3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37" b="75548"/>
          <a:stretch>
            <a:fillRect/>
          </a:stretch>
        </p:blipFill>
        <p:spPr bwMode="auto">
          <a:xfrm>
            <a:off x="7123528" y="3191408"/>
            <a:ext cx="1507870" cy="148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ttp://ih1.redbubble.net/image.178536530.4545/flat,800x800,075,f.u4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92563" y="3082431"/>
            <a:ext cx="1620492" cy="159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688602"/>
      </p:ext>
    </p:extLst>
  </p:cSld>
  <p:clrMapOvr>
    <a:masterClrMapping/>
  </p:clrMapOvr>
  <mc:AlternateContent>
    <mc:Choice xmlns:p14="http://schemas.microsoft.com/office/powerpoint/2010/main" Requires="p14">
      <p:transition spd="slow" advClick="0" p14:dur="200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6.14"/>
  <p:tag name="AS_TITLE" val="Aspose.Slides for .NET 4.0"/>
  <p:tag name="AS_VERSION" val="20.6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Manager>lusana.ru</Manager>
  <Company>diakov.net</Company>
  <PresentationFormat>Произвольный</PresentationFormat>
  <Paragraphs>39</Paragraphs>
  <Slides>20</Slides>
  <Notes>0</Notes>
  <TotalTime>317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baseType="lpstr" size="27">
      <vt:lpstr>Arial</vt:lpstr>
      <vt:lpstr>Calibri Light</vt:lpstr>
      <vt:lpstr>Calibri</vt:lpstr>
      <vt:lpstr>Decorlz</vt:lpstr>
      <vt:lpstr>Arial Black</vt:lpstr>
      <vt:lpstr>Aktau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20.0600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lusana.ru</dc:title>
  <dc:creator>lusana.ru</dc:creator>
  <dc:description>lusana.ru</dc:description>
  <cp:lastModifiedBy>Admin</cp:lastModifiedBy>
  <cp:revision>35</cp:revision>
  <dcterms:created xsi:type="dcterms:W3CDTF">2019-01-20T09:23:17Z</dcterms:created>
  <dcterms:modified xsi:type="dcterms:W3CDTF">2021-11-14T17:57:48Z</dcterms:modified>
  <dc:subject>lusana.ru</dc:subject>
</cp:coreProperties>
</file>