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9" r:id="rId5"/>
    <p:sldId id="260" r:id="rId6"/>
    <p:sldId id="263" r:id="rId7"/>
    <p:sldId id="261" r:id="rId8"/>
    <p:sldId id="269" r:id="rId9"/>
    <p:sldId id="270" r:id="rId10"/>
    <p:sldId id="271" r:id="rId11"/>
    <p:sldId id="272" r:id="rId12"/>
    <p:sldId id="264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B832-C559-4302-82A6-516FEA63C9B4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553-7E6B-4BCC-A62A-72339184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2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B832-C559-4302-82A6-516FEA63C9B4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553-7E6B-4BCC-A62A-72339184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6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B832-C559-4302-82A6-516FEA63C9B4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553-7E6B-4BCC-A62A-72339184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8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B832-C559-4302-82A6-516FEA63C9B4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553-7E6B-4BCC-A62A-72339184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4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B832-C559-4302-82A6-516FEA63C9B4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553-7E6B-4BCC-A62A-72339184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2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B832-C559-4302-82A6-516FEA63C9B4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553-7E6B-4BCC-A62A-72339184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B832-C559-4302-82A6-516FEA63C9B4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553-7E6B-4BCC-A62A-72339184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0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B832-C559-4302-82A6-516FEA63C9B4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553-7E6B-4BCC-A62A-72339184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7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B832-C559-4302-82A6-516FEA63C9B4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553-7E6B-4BCC-A62A-72339184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0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B832-C559-4302-82A6-516FEA63C9B4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553-7E6B-4BCC-A62A-72339184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44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B832-C559-4302-82A6-516FEA63C9B4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8553-7E6B-4BCC-A62A-72339184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9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B832-C559-4302-82A6-516FEA63C9B4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8553-7E6B-4BCC-A62A-72339184E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6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75897"/>
            <a:ext cx="8313683" cy="2120462"/>
          </a:xfrm>
        </p:spPr>
        <p:txBody>
          <a:bodyPr>
            <a:normAutofit/>
          </a:bodyPr>
          <a:lstStyle/>
          <a:p>
            <a:r>
              <a:rPr lang="ru-RU" sz="9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МУЗЕИ</a:t>
            </a:r>
            <a:endParaRPr lang="ru-RU" sz="9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1414" y="4974020"/>
            <a:ext cx="7362496" cy="156866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Урок окружающего мира 2 класс</a:t>
            </a:r>
          </a:p>
          <a:p>
            <a:r>
              <a:rPr lang="ru-RU" sz="1800" dirty="0" smtClean="0"/>
              <a:t>Учитель начальных классов: Виноградова Н.А.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9" y="2821075"/>
            <a:ext cx="4397383" cy="2933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28" y="2457614"/>
            <a:ext cx="4572000" cy="2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Зоологический музей</a:t>
            </a:r>
            <a:endParaRPr lang="ru-RU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5" y="1545022"/>
            <a:ext cx="3816168" cy="4209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545022"/>
            <a:ext cx="5404288" cy="40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accent1"/>
                </a:solidFill>
              </a:rPr>
              <a:t>Краеведческий музей</a:t>
            </a:r>
            <a:endParaRPr lang="ru-RU" b="1" u="sng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86" y="2065283"/>
            <a:ext cx="4657834" cy="32675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93" y="1470135"/>
            <a:ext cx="5155323" cy="47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469833"/>
              </p:ext>
            </p:extLst>
          </p:nvPr>
        </p:nvGraphicFramePr>
        <p:xfrm>
          <a:off x="737936" y="441160"/>
          <a:ext cx="11101137" cy="5606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809"/>
                <a:gridCol w="3431287"/>
                <a:gridCol w="4612117"/>
                <a:gridCol w="2261924"/>
              </a:tblGrid>
              <a:tr h="915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№п/п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Вид музея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Что можно увидеть в музее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Дополнительная информация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658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Художественный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Картины, произведения искусства.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658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3600" dirty="0" smtClean="0">
                          <a:effectLst/>
                        </a:rPr>
                        <a:t>Исторический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Жизнь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человека в разные времена.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31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4000" dirty="0" smtClean="0">
                          <a:effectLst/>
                        </a:rPr>
                        <a:t>Зоологический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Животных.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31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4000" dirty="0" smtClean="0">
                          <a:effectLst/>
                        </a:rPr>
                        <a:t>Краеведческий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Историю, природу и культуру определённого населённого пункта.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1912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4000" dirty="0" smtClean="0">
                          <a:effectLst/>
                        </a:rPr>
                        <a:t>Музеи</a:t>
                      </a:r>
                      <a:r>
                        <a:rPr lang="ru-RU" sz="4000" baseline="0" dirty="0" smtClean="0">
                          <a:effectLst/>
                        </a:rPr>
                        <a:t> </a:t>
                      </a:r>
                      <a:r>
                        <a:rPr lang="ru-RU" sz="4000" dirty="0" smtClean="0">
                          <a:effectLst/>
                        </a:rPr>
                        <a:t>техники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Экспонаты, которые расскажут об истории развития техники.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86063" y="3121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1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9773"/>
            <a:ext cx="10515600" cy="1540916"/>
          </a:xfrm>
        </p:spPr>
        <p:txBody>
          <a:bodyPr>
            <a:normAutofit fontScale="90000"/>
          </a:bodyPr>
          <a:lstStyle/>
          <a:p>
            <a:r>
              <a:rPr lang="ru-RU" sz="3100" b="1" u="sng" dirty="0">
                <a:solidFill>
                  <a:srgbClr val="00B050"/>
                </a:solidFill>
              </a:rPr>
              <a:t>Археология (</a:t>
            </a:r>
            <a:r>
              <a:rPr lang="ru-RU" sz="3100" b="1" u="sng" dirty="0" err="1">
                <a:solidFill>
                  <a:srgbClr val="00B050"/>
                </a:solidFill>
              </a:rPr>
              <a:t>древ.греч</a:t>
            </a:r>
            <a:r>
              <a:rPr lang="ru-RU" sz="3100" b="1" u="sng" dirty="0">
                <a:solidFill>
                  <a:srgbClr val="00B050"/>
                </a:solidFill>
              </a:rPr>
              <a:t>. -древний и слово, учение)</a:t>
            </a:r>
            <a:r>
              <a:rPr lang="ru-RU" sz="3100" dirty="0">
                <a:solidFill>
                  <a:srgbClr val="00B050"/>
                </a:solidFill>
              </a:rPr>
              <a:t> — историческая дисциплина (наука), изучающая по вещественным источникам историческое прошлое человечества.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431487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69" y="1632635"/>
            <a:ext cx="5640231" cy="376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Слово </a:t>
            </a:r>
            <a:r>
              <a:rPr lang="ru-RU" b="1" u="sng" dirty="0">
                <a:solidFill>
                  <a:srgbClr val="FF0000"/>
                </a:solidFill>
              </a:rPr>
              <a:t>«гид» </a:t>
            </a:r>
            <a:r>
              <a:rPr lang="ru-RU" dirty="0">
                <a:solidFill>
                  <a:srgbClr val="FF0000"/>
                </a:solidFill>
              </a:rPr>
              <a:t>по-английски означает «тот, кто ведет».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33" y="1597025"/>
            <a:ext cx="6537221" cy="4351338"/>
          </a:xfrm>
        </p:spPr>
      </p:pic>
    </p:spTree>
    <p:extLst>
      <p:ext uri="{BB962C8B-B14F-4D97-AF65-F5344CB8AC3E}">
        <p14:creationId xmlns:p14="http://schemas.microsoft.com/office/powerpoint/2010/main" val="10042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План работы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/>
              <a:t>1. Откройте </a:t>
            </a:r>
            <a:r>
              <a:rPr lang="ru-RU" dirty="0"/>
              <a:t>конверт.</a:t>
            </a:r>
          </a:p>
          <a:p>
            <a:pPr marL="0" lvl="0" indent="0">
              <a:buNone/>
            </a:pPr>
            <a:r>
              <a:rPr lang="ru-RU" dirty="0" smtClean="0"/>
              <a:t>2. Выньте </a:t>
            </a:r>
            <a:r>
              <a:rPr lang="ru-RU" dirty="0"/>
              <a:t>картинки, рассмотрите их.</a:t>
            </a:r>
          </a:p>
          <a:p>
            <a:pPr marL="0" lvl="0" indent="0">
              <a:buNone/>
            </a:pPr>
            <a:r>
              <a:rPr lang="ru-RU" dirty="0" smtClean="0"/>
              <a:t>3. Определите </a:t>
            </a:r>
            <a:r>
              <a:rPr lang="ru-RU" dirty="0"/>
              <a:t>по картинкам</a:t>
            </a:r>
            <a:r>
              <a:rPr lang="ru-RU" dirty="0" smtClean="0"/>
              <a:t>, вид музея.</a:t>
            </a:r>
          </a:p>
          <a:p>
            <a:pPr marL="0" indent="0">
              <a:buNone/>
            </a:pPr>
            <a:r>
              <a:rPr lang="ru-RU" dirty="0" smtClean="0"/>
              <a:t>4. Подпишите </a:t>
            </a:r>
            <a:r>
              <a:rPr lang="ru-RU" dirty="0"/>
              <a:t>название музея на листе.</a:t>
            </a:r>
          </a:p>
          <a:p>
            <a:pPr marL="0" lvl="0" indent="0">
              <a:buNone/>
            </a:pPr>
            <a:r>
              <a:rPr lang="ru-RU" dirty="0" smtClean="0"/>
              <a:t>5. Прочтите </a:t>
            </a:r>
            <a:r>
              <a:rPr lang="ru-RU" dirty="0"/>
              <a:t>информационную справку</a:t>
            </a:r>
            <a:r>
              <a:rPr lang="ru-RU" dirty="0" smtClean="0"/>
              <a:t>.</a:t>
            </a:r>
          </a:p>
          <a:p>
            <a:pPr marL="0" lvl="0" indent="0">
              <a:buNone/>
            </a:pPr>
            <a:r>
              <a:rPr lang="ru-RU" dirty="0" smtClean="0"/>
              <a:t>6. </a:t>
            </a:r>
            <a:r>
              <a:rPr lang="ru-RU" smtClean="0"/>
              <a:t>Прочитайте детям  </a:t>
            </a:r>
            <a:r>
              <a:rPr lang="ru-RU" dirty="0"/>
              <a:t>сообщение о вашем музее.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1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9/01/09/s_5c3637083c709/1047074_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67" y="1812781"/>
            <a:ext cx="2781300" cy="263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24" y="1386872"/>
            <a:ext cx="3343275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78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42821"/>
              </p:ext>
            </p:extLst>
          </p:nvPr>
        </p:nvGraphicFramePr>
        <p:xfrm>
          <a:off x="1450428" y="354724"/>
          <a:ext cx="8860219" cy="5919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582"/>
                <a:gridCol w="2131552"/>
                <a:gridCol w="3521140"/>
                <a:gridCol w="2621945"/>
              </a:tblGrid>
              <a:tr h="1763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№п/п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Источники информации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Какими из  них ты умеешь пользоваться?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+ или  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Какие предстоит освоить?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24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24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24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660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660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660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3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74215"/>
              </p:ext>
            </p:extLst>
          </p:nvPr>
        </p:nvGraphicFramePr>
        <p:xfrm>
          <a:off x="1450428" y="354724"/>
          <a:ext cx="8860219" cy="5977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582"/>
                <a:gridCol w="2131552"/>
                <a:gridCol w="3521140"/>
                <a:gridCol w="2621945"/>
              </a:tblGrid>
              <a:tr h="1763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№п/п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Источники информации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Какими из  них ты умеешь пользоваться?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+ или  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Какие предстоит освоить?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24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телевидение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24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радиовещание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724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48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газеты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660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4000" dirty="0" smtClean="0">
                          <a:effectLst/>
                        </a:rPr>
                        <a:t>журналы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660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4000" dirty="0" smtClean="0">
                          <a:effectLst/>
                        </a:rPr>
                        <a:t>книги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660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r>
                        <a:rPr lang="ru-RU" sz="4000" dirty="0" smtClean="0">
                          <a:effectLst/>
                        </a:rPr>
                        <a:t>интернет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0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4" y="399101"/>
            <a:ext cx="2070318" cy="27554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65" y="173421"/>
            <a:ext cx="4009697" cy="30072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13" y="173421"/>
            <a:ext cx="2555566" cy="2785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27" y="3699422"/>
            <a:ext cx="4445000" cy="2501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12" y="3154560"/>
            <a:ext cx="4303767" cy="321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35007" y="930167"/>
            <a:ext cx="3271345" cy="5645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"музей", в переводе с греческого означает храм, в котором живут музы - храм муз.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Основанная царем Петром I Кунсткамера стала первым в России музеем естественных наук. Его коллекции вначале размещались в царском Летнем Дворце. В 1718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году было заложено здание Кунсткамеры на Васильевском острове. Строительство завершилось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1734 году. Здание Кунсткамеры  — один из символов современного Санкт-Петербурга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7" y="930167"/>
            <a:ext cx="7442910" cy="49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984229"/>
              </p:ext>
            </p:extLst>
          </p:nvPr>
        </p:nvGraphicFramePr>
        <p:xfrm>
          <a:off x="737936" y="441160"/>
          <a:ext cx="11101137" cy="577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809"/>
                <a:gridCol w="3431287"/>
                <a:gridCol w="4612117"/>
                <a:gridCol w="2261924"/>
              </a:tblGrid>
              <a:tr h="1103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№п/п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Вид музея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Что можно увидеть в музее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Дополнительная информация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9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9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9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9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305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86063" y="3121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8" y="764628"/>
            <a:ext cx="3203027" cy="18563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55" y="1000453"/>
            <a:ext cx="3276600" cy="4762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17" y="3204831"/>
            <a:ext cx="1905000" cy="2371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94" y="593833"/>
            <a:ext cx="2657803" cy="379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solidFill>
                  <a:schemeClr val="accent1"/>
                </a:solidFill>
              </a:rPr>
              <a:t>Исторический музей</a:t>
            </a:r>
            <a:endParaRPr lang="ru-RU" b="1" u="sng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9" y="1550849"/>
            <a:ext cx="5350351" cy="44695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35" y="1550849"/>
            <a:ext cx="5074867" cy="436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276</Words>
  <Application>Microsoft Office PowerPoint</Application>
  <PresentationFormat>Широкоэкранный</PresentationFormat>
  <Paragraphs>93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МУЗЕИ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Исторический музей</vt:lpstr>
      <vt:lpstr>Зоологический музей</vt:lpstr>
      <vt:lpstr>Краеведческий музей</vt:lpstr>
      <vt:lpstr>Презентация PowerPoint</vt:lpstr>
      <vt:lpstr>Археология (древ.греч. -древний и слово, учение) — историческая дисциплина (наука), изучающая по вещественным источникам историческое прошлое человечества. </vt:lpstr>
      <vt:lpstr>Слово «гид» по-английски означает «тот, кто ведет». </vt:lpstr>
      <vt:lpstr>План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14</cp:revision>
  <dcterms:created xsi:type="dcterms:W3CDTF">2019-04-15T08:36:43Z</dcterms:created>
  <dcterms:modified xsi:type="dcterms:W3CDTF">2021-03-27T06:17:57Z</dcterms:modified>
</cp:coreProperties>
</file>