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79" r:id="rId5"/>
    <p:sldId id="277" r:id="rId6"/>
    <p:sldId id="278" r:id="rId7"/>
    <p:sldId id="261" r:id="rId8"/>
    <p:sldId id="262" r:id="rId9"/>
    <p:sldId id="263" r:id="rId10"/>
    <p:sldId id="264" r:id="rId11"/>
    <p:sldId id="280" r:id="rId12"/>
    <p:sldId id="281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754" autoAdjust="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1" y="200297"/>
            <a:ext cx="8168640" cy="333538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</a:t>
            </a:r>
            <a:r>
              <a:rPr lang="ru-RU" sz="2000" b="1" dirty="0"/>
              <a:t>автономное общеобразовательное учреждение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"</a:t>
            </a:r>
            <a:r>
              <a:rPr lang="ru-RU" sz="2000" b="1" dirty="0" err="1"/>
              <a:t>Петелинская</a:t>
            </a:r>
            <a:r>
              <a:rPr lang="ru-RU" sz="2000" b="1" dirty="0"/>
              <a:t> средняя общеобразовательная школа"</a:t>
            </a: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/>
            </a:r>
            <a:b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</a:b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/>
            </a:r>
            <a:b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</a:b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/>
            </a:r>
            <a:b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9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«СТОРИТЕЛЛИНГ как метод профилактики ДДТТ»</a:t>
            </a:r>
            <a:endParaRPr lang="ru-RU" sz="49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 flipV="1">
            <a:off x="9466034" y="4023224"/>
            <a:ext cx="435612" cy="13947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ru-RU" sz="4400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14950" y="5610225"/>
            <a:ext cx="3829050" cy="1247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36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  <a:ea typeface="+mj-ea"/>
                <a:cs typeface="+mj-cs"/>
              </a:rPr>
              <a:t>у</a:t>
            </a:r>
            <a:r>
              <a:rPr lang="ru-RU" sz="360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  <a:ea typeface="+mj-ea"/>
                <a:cs typeface="+mj-cs"/>
              </a:rPr>
              <a:t>частник конкурса</a:t>
            </a:r>
          </a:p>
          <a:p>
            <a:pPr>
              <a:spcBef>
                <a:spcPct val="0"/>
              </a:spcBef>
            </a:pPr>
            <a:r>
              <a:rPr lang="ru-RU" sz="360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  <a:ea typeface="+mj-ea"/>
                <a:cs typeface="+mj-cs"/>
              </a:rPr>
              <a:t>Леонова Наталья Павловна</a:t>
            </a:r>
          </a:p>
        </p:txBody>
      </p:sp>
      <p:pic>
        <p:nvPicPr>
          <p:cNvPr id="1026" name="Picture 2" descr="https://avatars.mds.yandex.net/i?id=7a846f536f12cdcac179401910fa6af311c46aad-52591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09" y="868757"/>
            <a:ext cx="1985554" cy="13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s-kvas.com/uploads/posts/2023-08/1691395025_gas-kvas-com-p-risunki-na-prazdnik-den-neznakomikh-dorog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" y="3805645"/>
            <a:ext cx="5249022" cy="29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8465" y="430090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Цифровой </a:t>
            </a:r>
            <a:r>
              <a:rPr lang="ru-RU" sz="49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сторителлинг</a:t>
            </a:r>
            <a:endParaRPr lang="ru-RU" sz="49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0010" y="1328984"/>
            <a:ext cx="7773990" cy="3414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4" name="Picture 2" descr="C:\Users\Админ\Desktop\анимация\IMG_4855.JPG"/>
          <p:cNvPicPr>
            <a:picLocks noChangeAspect="1" noChangeArrowheads="1"/>
          </p:cNvPicPr>
          <p:nvPr/>
        </p:nvPicPr>
        <p:blipFill>
          <a:blip r:embed="rId2"/>
          <a:srcRect t="35413"/>
          <a:stretch>
            <a:fillRect/>
          </a:stretch>
        </p:blipFill>
        <p:spPr bwMode="auto">
          <a:xfrm>
            <a:off x="1370010" y="5008821"/>
            <a:ext cx="7665563" cy="15749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15589" y="1594356"/>
            <a:ext cx="6339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вид </a:t>
            </a:r>
            <a:r>
              <a:rPr lang="ru-RU" sz="3200" dirty="0" err="1"/>
              <a:t>сторителлинга</a:t>
            </a:r>
            <a:r>
              <a:rPr lang="ru-RU" sz="3200" dirty="0"/>
              <a:t>, в котором рассказывание истории дополняется визуальным рядом (видео, </a:t>
            </a:r>
            <a:r>
              <a:rPr lang="ru-RU" sz="3200" dirty="0" err="1"/>
              <a:t>скрайбинг</a:t>
            </a:r>
            <a:r>
              <a:rPr lang="ru-RU" sz="3200" dirty="0"/>
              <a:t>, </a:t>
            </a:r>
            <a:r>
              <a:rPr lang="ru-RU" sz="3200" dirty="0" err="1"/>
              <a:t>майнд-мэп</a:t>
            </a:r>
            <a:r>
              <a:rPr lang="ru-RU" sz="3200" dirty="0"/>
              <a:t>, </a:t>
            </a:r>
            <a:r>
              <a:rPr lang="ru-RU" sz="3200" dirty="0" err="1"/>
              <a:t>инфографика</a:t>
            </a:r>
            <a:r>
              <a:rPr lang="ru-R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512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Структура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97037"/>
            <a:ext cx="7886700" cy="45799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</a:t>
            </a:r>
            <a:r>
              <a:rPr lang="ru-RU" sz="2800" b="1" dirty="0" smtClean="0"/>
              <a:t>Введение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  <a:r>
              <a:rPr lang="ru-RU" sz="3200" b="1" dirty="0" smtClean="0"/>
              <a:t>Развязка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 smtClean="0"/>
              <a:t>                                  Выводы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77915" y="1538593"/>
            <a:ext cx="4800600" cy="635001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</p:grpSp>
      <p:grpSp>
        <p:nvGrpSpPr>
          <p:cNvPr id="115" name="Group 4"/>
          <p:cNvGrpSpPr>
            <a:grpSpLocks/>
          </p:cNvGrpSpPr>
          <p:nvPr/>
        </p:nvGrpSpPr>
        <p:grpSpPr bwMode="auto">
          <a:xfrm>
            <a:off x="2230315" y="2874678"/>
            <a:ext cx="4800600" cy="965801"/>
            <a:chOff x="1728" y="1472"/>
            <a:chExt cx="3024" cy="400"/>
          </a:xfrm>
        </p:grpSpPr>
        <p:grpSp>
          <p:nvGrpSpPr>
            <p:cNvPr id="116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1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6" name="Freeform 54"/>
              <p:cNvSpPr>
                <a:spLocks/>
              </p:cNvSpPr>
              <p:nvPr/>
            </p:nvSpPr>
            <p:spPr bwMode="auto">
              <a:xfrm>
                <a:off x="1055" y="2633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  <p:sp>
          <p:nvSpPr>
            <p:cNvPr id="117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</p:grpSp>
      <p:grpSp>
        <p:nvGrpSpPr>
          <p:cNvPr id="170" name="Group 4"/>
          <p:cNvGrpSpPr>
            <a:grpSpLocks/>
          </p:cNvGrpSpPr>
          <p:nvPr/>
        </p:nvGrpSpPr>
        <p:grpSpPr bwMode="auto">
          <a:xfrm>
            <a:off x="2082849" y="4456637"/>
            <a:ext cx="4800600" cy="970592"/>
            <a:chOff x="1728" y="1472"/>
            <a:chExt cx="3024" cy="400"/>
          </a:xfrm>
        </p:grpSpPr>
        <p:grpSp>
          <p:nvGrpSpPr>
            <p:cNvPr id="171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3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4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5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6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7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8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9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0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1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2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3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4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5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6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7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8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9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0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1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2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3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4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5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6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7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8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9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0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3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4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5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6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7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8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9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0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1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2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3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4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6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8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9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0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1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2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3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4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  <p:sp>
          <p:nvSpPr>
            <p:cNvPr id="17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</p:grpSp>
    </p:spTree>
    <p:extLst>
      <p:ext uri="{BB962C8B-B14F-4D97-AF65-F5344CB8AC3E}">
        <p14:creationId xmlns:p14="http://schemas.microsoft.com/office/powerpoint/2010/main" val="12905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3.stat01.com/2/7274/172732699/075a3e/nabor-didakticheskih-kubikov-mi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1" y="3977829"/>
            <a:ext cx="4396196" cy="25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177" y="487680"/>
            <a:ext cx="8438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Благодарю за ваше внимание! </a:t>
            </a:r>
          </a:p>
        </p:txBody>
      </p:sp>
      <p:pic>
        <p:nvPicPr>
          <p:cNvPr id="10" name="Picture 2" descr="C:\Users\Средняя группа\Desktop\горбунова ю.н\сторителенг\story-tel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28" y="1837508"/>
            <a:ext cx="4892314" cy="27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8438" t="21289" r="14844" b="8594"/>
          <a:stretch>
            <a:fillRect/>
          </a:stretch>
        </p:blipFill>
        <p:spPr bwMode="auto">
          <a:xfrm>
            <a:off x="815163" y="19050"/>
            <a:ext cx="81343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8465" y="430090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Что важно учесть?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9415" y="2009104"/>
            <a:ext cx="7432765" cy="215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43222" y="1244508"/>
            <a:ext cx="6632581" cy="1077914"/>
            <a:chOff x="1728" y="1260"/>
            <a:chExt cx="4178" cy="679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</p:grpSp>
        <p:sp>
          <p:nvSpPr>
            <p:cNvPr id="8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2192" y="1260"/>
              <a:ext cx="371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/>
                <a:t>Возрастные и интеллектуальные</a:t>
              </a:r>
            </a:p>
            <a:p>
              <a:pPr algn="l"/>
              <a:r>
                <a:rPr lang="ru-RU" sz="3200" b="1" dirty="0" smtClean="0"/>
                <a:t>особенности</a:t>
              </a:r>
              <a:r>
                <a:rPr lang="ru-RU" sz="3200" dirty="0" smtClean="0"/>
                <a:t> </a:t>
              </a:r>
              <a:r>
                <a:rPr lang="ru-RU" sz="3200" b="1" dirty="0" smtClean="0"/>
                <a:t>аудитории</a:t>
              </a:r>
              <a:endParaRPr lang="en-US" sz="3200" b="1" dirty="0"/>
            </a:p>
          </p:txBody>
        </p: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2216856" y="2432843"/>
            <a:ext cx="7067558" cy="1570039"/>
            <a:chOff x="1728" y="1634"/>
            <a:chExt cx="4452" cy="989"/>
          </a:xfrm>
        </p:grpSpPr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2218" y="1634"/>
              <a:ext cx="396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/>
                <a:t>Наличие </a:t>
              </a:r>
              <a:r>
                <a:rPr lang="ru-RU" sz="3200" b="1" dirty="0" smtClean="0"/>
                <a:t>героя</a:t>
              </a:r>
            </a:p>
            <a:p>
              <a:pPr algn="l"/>
              <a:r>
                <a:rPr lang="ru-RU" sz="3200" dirty="0" smtClean="0"/>
                <a:t>с особенными чертами характера, </a:t>
              </a:r>
            </a:p>
            <a:p>
              <a:pPr algn="l"/>
              <a:r>
                <a:rPr lang="ru-RU" sz="3200" b="1" dirty="0" smtClean="0"/>
                <a:t>вызывающего симпатию</a:t>
              </a:r>
              <a:endParaRPr lang="en-US" sz="3200" b="1" dirty="0"/>
            </a:p>
          </p:txBody>
        </p:sp>
        <p:grpSp>
          <p:nvGrpSpPr>
            <p:cNvPr id="6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7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8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79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0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1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2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4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6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7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8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89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1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2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3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4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5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6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7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8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99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0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1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2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3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4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5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6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7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8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09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0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1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2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3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4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5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6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17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</p:grpSp>
      </p:grpSp>
      <p:grpSp>
        <p:nvGrpSpPr>
          <p:cNvPr id="118" name="Group 116"/>
          <p:cNvGrpSpPr>
            <a:grpSpLocks/>
          </p:cNvGrpSpPr>
          <p:nvPr/>
        </p:nvGrpSpPr>
        <p:grpSpPr bwMode="auto">
          <a:xfrm>
            <a:off x="2216856" y="4141549"/>
            <a:ext cx="4800602" cy="1077913"/>
            <a:chOff x="1728" y="2439"/>
            <a:chExt cx="3024" cy="679"/>
          </a:xfrm>
        </p:grpSpPr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20" name="Text Box 118"/>
            <p:cNvSpPr txBox="1">
              <a:spLocks noChangeArrowheads="1"/>
            </p:cNvSpPr>
            <p:nvPr/>
          </p:nvSpPr>
          <p:spPr bwMode="auto">
            <a:xfrm>
              <a:off x="2221" y="2439"/>
              <a:ext cx="239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dirty="0" smtClean="0"/>
                <a:t>Сухие факты – это ещё </a:t>
              </a:r>
              <a:r>
                <a:rPr lang="ru-RU" sz="3200" b="1" dirty="0" smtClean="0"/>
                <a:t>не история</a:t>
              </a:r>
              <a:r>
                <a:rPr lang="ru-RU" sz="3200" dirty="0" smtClean="0"/>
                <a:t>!</a:t>
              </a:r>
              <a:endParaRPr lang="en-US" sz="3200" dirty="0"/>
            </a:p>
          </p:txBody>
        </p:sp>
        <p:grpSp>
          <p:nvGrpSpPr>
            <p:cNvPr id="121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2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3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4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5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6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7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8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29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0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1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2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3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4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5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6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7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8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39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0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1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2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3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4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5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6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7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8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49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0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1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2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3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4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5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6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7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8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59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0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1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2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3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4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5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6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7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8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69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70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71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72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173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</p:grpSp>
      </p:grpSp>
      <p:grpSp>
        <p:nvGrpSpPr>
          <p:cNvPr id="342" name="Group 116"/>
          <p:cNvGrpSpPr>
            <a:grpSpLocks/>
          </p:cNvGrpSpPr>
          <p:nvPr/>
        </p:nvGrpSpPr>
        <p:grpSpPr bwMode="auto">
          <a:xfrm>
            <a:off x="2183701" y="5489583"/>
            <a:ext cx="5710244" cy="1077913"/>
            <a:chOff x="1728" y="2439"/>
            <a:chExt cx="3597" cy="679"/>
          </a:xfrm>
        </p:grpSpPr>
        <p:sp>
          <p:nvSpPr>
            <p:cNvPr id="343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344" name="Text Box 118"/>
            <p:cNvSpPr txBox="1">
              <a:spLocks noChangeArrowheads="1"/>
            </p:cNvSpPr>
            <p:nvPr/>
          </p:nvSpPr>
          <p:spPr bwMode="auto">
            <a:xfrm>
              <a:off x="2221" y="2439"/>
              <a:ext cx="310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b="1" dirty="0" smtClean="0"/>
                <a:t>Поощрение воображения </a:t>
              </a:r>
            </a:p>
            <a:p>
              <a:pPr algn="l"/>
              <a:r>
                <a:rPr lang="ru-RU" sz="3200" dirty="0" smtClean="0"/>
                <a:t>детей</a:t>
              </a:r>
              <a:endParaRPr lang="en-US" sz="3200" dirty="0"/>
            </a:p>
          </p:txBody>
        </p:sp>
        <p:grpSp>
          <p:nvGrpSpPr>
            <p:cNvPr id="345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346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47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48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49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0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1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2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3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4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5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6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7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8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59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0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1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2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3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4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5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6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7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8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69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0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1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2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3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4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5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6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7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8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79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0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1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2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3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4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5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6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7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8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89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0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1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2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3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4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5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6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  <p:sp>
            <p:nvSpPr>
              <p:cNvPr id="397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88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27474" y="-200297"/>
            <a:ext cx="574766" cy="1545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227" y="722812"/>
            <a:ext cx="6146619" cy="5767660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b="1" dirty="0" smtClean="0"/>
              <a:t>«Изменяя истории, </a:t>
            </a:r>
          </a:p>
          <a:p>
            <a:pPr marL="0" indent="0" algn="r">
              <a:buNone/>
            </a:pPr>
            <a:r>
              <a:rPr lang="ru-RU" sz="2800" b="1" dirty="0" smtClean="0"/>
              <a:t>которые мы рассказываем,</a:t>
            </a:r>
          </a:p>
          <a:p>
            <a:pPr marL="0" indent="0" algn="r">
              <a:buNone/>
            </a:pPr>
            <a:r>
              <a:rPr lang="ru-RU" sz="2800" b="1" dirty="0"/>
              <a:t>м</a:t>
            </a:r>
            <a:r>
              <a:rPr lang="ru-RU" sz="2800" b="1" dirty="0" smtClean="0"/>
              <a:t>ы изменяем нашу жизнь»</a:t>
            </a:r>
          </a:p>
          <a:p>
            <a:pPr marL="0" indent="0" algn="r">
              <a:buNone/>
            </a:pPr>
            <a:r>
              <a:rPr lang="ru-RU" dirty="0" smtClean="0"/>
              <a:t>Майк Тернер</a:t>
            </a:r>
            <a:endParaRPr lang="ru-RU" dirty="0"/>
          </a:p>
        </p:txBody>
      </p:sp>
      <p:pic>
        <p:nvPicPr>
          <p:cNvPr id="2052" name="Picture 4" descr="https://polinka.top/uploads/posts/2023-05/1684322757_polinka-top-p-uchitel-s-detmi-kartinki-dlya-prezentatsi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0" y="2812869"/>
            <a:ext cx="5351830" cy="334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15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7751" y="378574"/>
            <a:ext cx="8017806" cy="89889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Что это такое?</a:t>
            </a:r>
          </a:p>
        </p:txBody>
      </p:sp>
      <p:sp>
        <p:nvSpPr>
          <p:cNvPr id="229" name="Заголовок 1"/>
          <p:cNvSpPr txBox="1">
            <a:spLocks/>
          </p:cNvSpPr>
          <p:nvPr/>
        </p:nvSpPr>
        <p:spPr>
          <a:xfrm>
            <a:off x="1324869" y="2331076"/>
            <a:ext cx="7432765" cy="215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30" name="Заголовок 1"/>
          <p:cNvSpPr txBox="1">
            <a:spLocks/>
          </p:cNvSpPr>
          <p:nvPr/>
        </p:nvSpPr>
        <p:spPr>
          <a:xfrm>
            <a:off x="1324868" y="2498501"/>
            <a:ext cx="7432765" cy="215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230277" y="1497725"/>
            <a:ext cx="75511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Сторителлинг</a:t>
            </a:r>
            <a:r>
              <a:rPr lang="ru-RU" sz="3600" b="1" dirty="0"/>
              <a:t> </a:t>
            </a:r>
            <a:r>
              <a:rPr lang="ru-RU" sz="3200" dirty="0"/>
              <a:t>(англ. </a:t>
            </a:r>
            <a:r>
              <a:rPr lang="en-US" sz="3200" dirty="0"/>
              <a:t>Storytelling</a:t>
            </a:r>
            <a:r>
              <a:rPr lang="ru-RU" sz="3200" dirty="0"/>
              <a:t>, «рассказывание историй») – это процесс представления информации посредством интересных и запоминающихся рассказов.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7" y="3207607"/>
            <a:ext cx="4867190" cy="36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33360" y="-226422"/>
            <a:ext cx="384811" cy="272142"/>
          </a:xfrm>
        </p:spPr>
        <p:txBody>
          <a:bodyPr>
            <a:normAutofit fontScale="90000"/>
          </a:bodyPr>
          <a:lstStyle/>
          <a:p>
            <a:endParaRPr lang="ru-RU" sz="2400" b="1" dirty="0"/>
          </a:p>
        </p:txBody>
      </p:sp>
      <p:pic>
        <p:nvPicPr>
          <p:cNvPr id="4098" name="Picture 2" descr="https://img.razrisyika.ru/kart/134/1200/533524-umnaya-dlya-detey-6-let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83" y="1024436"/>
            <a:ext cx="659293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19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0" y="365125"/>
            <a:ext cx="6207579" cy="24912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Цель: </a:t>
            </a:r>
            <a:r>
              <a:rPr lang="ru-RU" b="1" dirty="0" smtClean="0">
                <a:latin typeface="Arial Black" panose="020B0A04020102020204" pitchFamily="34" charset="0"/>
              </a:rPr>
              <a:t>развитие </a:t>
            </a:r>
            <a:r>
              <a:rPr lang="ru-RU" b="1" dirty="0">
                <a:latin typeface="Arial Black" panose="020B0A04020102020204" pitchFamily="34" charset="0"/>
              </a:rPr>
              <a:t>личности школьника, его творческих способностей, интереса к учению, формирование желания и умения учиться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3936274"/>
            <a:ext cx="7201989" cy="237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Arial Black" panose="020B0A04020102020204" pitchFamily="34" charset="0"/>
              </a:rPr>
              <a:t>Задача: помочь </a:t>
            </a:r>
            <a:r>
              <a:rPr lang="ru-RU" sz="2800" b="1" dirty="0">
                <a:latin typeface="Arial Black" panose="020B0A04020102020204" pitchFamily="34" charset="0"/>
              </a:rPr>
              <a:t>реализовать способности каждого и создать условия для индивидуального развития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942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52550"/>
            <a:ext cx="8135992" cy="19420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«Кубики Историй» </a:t>
            </a:r>
            <a:r>
              <a:rPr lang="ru-RU" sz="2400" b="1" dirty="0">
                <a:latin typeface="+mn-lt"/>
              </a:rPr>
              <a:t>– это творческая игра для активизации пассивного словарного запаса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Они мгновенно подскажут идеи для волшебных и захватывающих историй</a:t>
            </a:r>
          </a:p>
        </p:txBody>
      </p:sp>
      <p:pic>
        <p:nvPicPr>
          <p:cNvPr id="4" name="Picture 2" descr="C:\Users\Средняя группа\Desktop\горбунова ю.н\сторителенг\shutterstock_956499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6" y="2435225"/>
            <a:ext cx="5976266" cy="39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6215" y="391453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Виды </a:t>
            </a:r>
            <a:r>
              <a:rPr lang="ru-RU" sz="49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сторителлинга</a:t>
            </a:r>
            <a:endParaRPr lang="ru-RU" sz="49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04041" y="1538594"/>
            <a:ext cx="4800600" cy="795339"/>
            <a:chOff x="1728" y="1472"/>
            <a:chExt cx="3024" cy="50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6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8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39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0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1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2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3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5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6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7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  <p:sp>
          <p:nvSpPr>
            <p:cNvPr id="7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218" y="1488"/>
              <a:ext cx="224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400" b="1" dirty="0" smtClean="0"/>
                <a:t>Классический</a:t>
              </a:r>
              <a:endParaRPr lang="en-US" sz="4400" b="1" dirty="0"/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104039" y="4720658"/>
            <a:ext cx="4800603" cy="795339"/>
            <a:chOff x="1728" y="2048"/>
            <a:chExt cx="3024" cy="501"/>
          </a:xfrm>
        </p:grpSpPr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2218" y="2064"/>
              <a:ext cx="166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400" b="1" dirty="0" smtClean="0"/>
                <a:t>Активный</a:t>
              </a:r>
              <a:endParaRPr lang="en-US" sz="4400" b="1" dirty="0"/>
            </a:p>
          </p:txBody>
        </p:sp>
        <p:grpSp>
          <p:nvGrpSpPr>
            <p:cNvPr id="64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0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1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3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4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6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7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8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0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2104039" y="3101086"/>
            <a:ext cx="4800602" cy="773114"/>
            <a:chOff x="1728" y="2624"/>
            <a:chExt cx="3024" cy="487"/>
          </a:xfrm>
        </p:grpSpPr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400" b="1"/>
            </a:p>
          </p:txBody>
        </p:sp>
        <p:sp>
          <p:nvSpPr>
            <p:cNvPr id="119" name="Text Box 118"/>
            <p:cNvSpPr txBox="1">
              <a:spLocks noChangeArrowheads="1"/>
            </p:cNvSpPr>
            <p:nvPr/>
          </p:nvSpPr>
          <p:spPr bwMode="auto">
            <a:xfrm>
              <a:off x="2218" y="2626"/>
              <a:ext cx="173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400" b="1" dirty="0" smtClean="0"/>
                <a:t>Цифровой</a:t>
              </a:r>
              <a:endParaRPr lang="en-US" sz="4400" b="1" dirty="0"/>
            </a:p>
          </p:txBody>
        </p:sp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6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7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0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1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5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6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7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8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59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44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8465" y="430090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Классический </a:t>
            </a:r>
            <a:r>
              <a:rPr lang="ru-RU" sz="49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сторителлинг</a:t>
            </a:r>
            <a:endParaRPr lang="ru-RU" sz="49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</a:endParaRPr>
          </a:p>
        </p:txBody>
      </p:sp>
      <p:sp>
        <p:nvSpPr>
          <p:cNvPr id="174" name="Заголовок 1"/>
          <p:cNvSpPr txBox="1">
            <a:spLocks/>
          </p:cNvSpPr>
          <p:nvPr/>
        </p:nvSpPr>
        <p:spPr>
          <a:xfrm>
            <a:off x="1479415" y="2009104"/>
            <a:ext cx="7432765" cy="215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Реальная или выдуманная ситуация, рассказанная педагогом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Админ\Desktop\анимация\hello_html_78c4fa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738" y="3431957"/>
            <a:ext cx="4430109" cy="249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8465" y="430090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Активный </a:t>
            </a:r>
            <a:r>
              <a:rPr lang="ru-RU" sz="4900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сторителлинг</a:t>
            </a:r>
            <a:endParaRPr lang="ru-RU" sz="49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kerScript" panose="02000605060000020002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9415" y="2009104"/>
            <a:ext cx="7432765" cy="2155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/>
              <a:t>Педагогом задаётся основа события, цели и проблемы. Слушатели вовлекаются в формирование  и пересказ истории. Предполагает собой передачу умений и навыков.</a:t>
            </a:r>
            <a:endParaRPr lang="ru-RU" sz="6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37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201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BakerScript</vt:lpstr>
      <vt:lpstr>Calibri</vt:lpstr>
      <vt:lpstr>Calibri Light</vt:lpstr>
      <vt:lpstr>Тема Office</vt:lpstr>
      <vt:lpstr>Муниципальное автономное общеобразовательное учреждение  "Петелинская средняя общеобразовательная школа"     «СТОРИТЕЛЛИНГ как метод профилактики ДДТТ»</vt:lpstr>
      <vt:lpstr>Презентация PowerPoint</vt:lpstr>
      <vt:lpstr>Что это такое?</vt:lpstr>
      <vt:lpstr>Презентация PowerPoint</vt:lpstr>
      <vt:lpstr>Цель: развитие личности школьника, его творческих способностей, интереса к учению, формирование желания и умения учиться</vt:lpstr>
      <vt:lpstr>«Кубики Историй» – это творческая игра для активизации пассивного словарного запаса.  Они мгновенно подскажут идеи для волшебных и захватывающих историй</vt:lpstr>
      <vt:lpstr>Виды сторителлинга</vt:lpstr>
      <vt:lpstr>Классический сторителлинг</vt:lpstr>
      <vt:lpstr>Активный сторителлинг</vt:lpstr>
      <vt:lpstr>Цифровой сторителлинг</vt:lpstr>
      <vt:lpstr> Структура истории</vt:lpstr>
      <vt:lpstr>Презентация PowerPoint</vt:lpstr>
      <vt:lpstr>Презентация PowerPoint</vt:lpstr>
      <vt:lpstr>Что важно учесть?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95</cp:revision>
  <cp:lastPrinted>2024-02-14T03:56:08Z</cp:lastPrinted>
  <dcterms:created xsi:type="dcterms:W3CDTF">2014-11-21T11:00:06Z</dcterms:created>
  <dcterms:modified xsi:type="dcterms:W3CDTF">2024-02-15T05:20:45Z</dcterms:modified>
</cp:coreProperties>
</file>