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82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«Содержание работы  с детьми старшего дошкольного возраста по познавательному развитию в рамках реализации ФОП ДО»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Бурданова А.Д.</a:t>
            </a: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6439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обладает элементарными представлениями из области живой природы, естествознания, математики, истории и т.п.; склонен наблюдать, экспериментировать, строить смысловую картину окружающей реальности, использует основные культурные способы деятельности;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знает представителей животного и растительного мира планеты, может их классифицировать по разным признакам, рассказать об их особенностях и образе жизни, приспособлении к среде обитания, имеет представления об объектах неживой природы, сезонных изменениях в природе и жизни человека, характерных  явлениях природы, использовании человеком живой и неживой природы, ресурсов, влиянии человека  на природу, профессиях человека,  связанных с природой, осознанно соблюдает правила поведения в природе, бережно относится к живой природе и ресурсам.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214290"/>
            <a:ext cx="90011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направление воспитания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Ценность –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познавательного направления воспитания – формирование ценности познания.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Значимым для воспитания ребенка является формирование целостной картины мира,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которой интегрировано ценностное, эмоционально окрашенное отношение к миру, людям, природе, деятельности человека.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познавательного направления воспитания: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любознательности, формирование опыта познавательной инициативы;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ценностного отношения к взрослому как источнику знаний;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ребенка к культурным способам познания (книги,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интернет-источники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дискуссии и др.)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деятельности воспитателя: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деятельность воспитателя с детьми на основе наблюдения, сравнения, проведения опытов (экспериментирования), организации походов и экскурсий, просмотра доступных для восприятия ребенка познавательных фильмов, чтения и просмотра книг;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конструкторской и продуктивной творческой деятельности, проектной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исследовательской деятельности детей совместно со взрослыми;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насыщенной и структурированной образовательной среды, включающей иллюстрации, видеоматериалы, ориентированные на детскую аудиторию; различного типа конструкторы и наборы для экспериментирования.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лежат в основе патриотического направления воспитания. Патриотизм – это воспитание в ребенке нравственных качеств, чувства любви, интереса к своей стране – России, своему краю, малой родине, своему народу и народу России в целом (гражданский патриотизм), ответственности, трудолюбия; ощущения принадлежности к своему народу.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направление воспитания строится на идее патриотизма как нравственного чувства, которое вырастает из культуры человеческого бытия, особенностей образа жизни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ее уклада, народных и семейных традиций.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патриотического воспитания: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любви к родному краю, родной природе, родному языку, культурному наследию своего народа;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любви, уважения к своим национальным особенностям и чувства собственного достоинства как представителя своего народа;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уважительного отношения к гражданам России в целом, своим соотечественникам и согражданам, представителям всех народов России, к ровесникам, родителям, соседям, старшим, другим людям вне зависимости от их этнической принадлежности;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любви к родной природе, природе своего края, России, понимания единства природы и людей и бережного ответственного отношения к природе.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указанных задач воспитатель ДОО должен сосредоточить свое внимание на нескольких основных направлениях воспитательной работы: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ознакомлении детей с историей, героями, культурой, традициями России и своего народа;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коллективных творческих проектов, направленных на приобщение детей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российским общенациональным традициям;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формировании правильного и безопасного поведения в природе, осознанного отношения к растениям, животным, к последствиям хозяйственной деятельности человека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00042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ФОП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педагог определяет самостоятельн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в соответствии: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 задачами воспитания и обучения возрастными и индивидуальными особенностями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-спецификой их образовательных интересов и потребностей.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использует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собственный опыт и сформировавшиеся  практики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 и обучения детей, оценивает результативность форм методов и средств образовательной деятельности применительно к конкретной возрастной группе детей.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и планируемые результаты Программ ,разрабатываемых в ДОО, должно быть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ниже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соответствующих содержанию и планируемых результатов ФОП.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7686" y="192880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57158" y="4714884"/>
            <a:ext cx="171448" cy="2428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214282" y="3929066"/>
            <a:ext cx="471518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14480" y="714356"/>
            <a:ext cx="5786478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образовательной области </a:t>
            </a:r>
          </a:p>
          <a:p>
            <a:r>
              <a:rPr lang="ru-RU" dirty="0" smtClean="0"/>
              <a:t>            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500034" y="2071678"/>
            <a:ext cx="3643338" cy="3786214"/>
          </a:xfrm>
          <a:prstGeom prst="round1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Сенсорные эталоны и познавательные действия,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Математические представления,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Окружающий мир,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4643438" y="2071678"/>
            <a:ext cx="3786214" cy="3857652"/>
          </a:xfrm>
          <a:prstGeom prst="round1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 воспитания направлено на приобщение к ценностям: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«Знание»,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«Природа»,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«Родина»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9297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развитие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 «Познавательное развитие»  предусматривает: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любознательности, интереса и мотивации к познавательной деятельности;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освоение сенсорных эталонов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перцептивных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представлений о себе и ближайшем социальном окружении, культурно-исторических событиях, традициях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ценностях малой родины и Отечества, многообразии стран и народов мира;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целостной картины мира, представлений об объектах окружающего мира, их свойствах и отношениях;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основ экологической культуры, знаний об особенностях и многообразии природы Родного края и различных природных зон, 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представлений о цифровых средствах познания окружающего мира, способах их безопасного использования.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8684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6 лет до 7 лет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области познавательного развития основными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образовательной деятельности являются: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 самостоятельность, творчество детей в познавательно-исследовательской деятельности, избирательность детских интересов;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 познавательные умения: замечать противоречия, формулировать познавательную задачу, использовать разные способы проверки предположений, использовать вариативные способы сравнения, с опорой на систему сенсорных эталонов, упорядочивать, классифицировать объекты действительности, применять результаты познания в разных видах детской деятельности; использовать счет, вычисление, измерение для познания и преобразования предметов окружающего мира;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умения детей применять некоторые цифровые средства для познания окружающего мира, соблюдая правила их безопасного использования;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 умения детей включаться в коллективное исследование, обсуждать его ход, договариваться о совместных продуктивных действиях, выдвигать и доказывать свои предположения, представлять совместные результаты познания;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воспитывать гуманно-ценностное отношение к миру на основе осознания некоторых связей и зависимостей в мире, места человека в нем;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обогащать представления о родном городе и стране; развивать интерес к отдельным фактам истории и культуры родной страны.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формировать представления детей о многообразии стран и народов мира;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расширять и уточнять представления детей о многообразии природного мира на планете, о способах приспособления животных и растений к среде обитания, закреплять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умения классифицировать объекты живой природы;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обогащать представления детей о неживой природе и ее свойствах, их использовании человеком, о зависимости изменений в природе и жизни человека в разное время года, воспитывать бережное и заботливое отношения к ней.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51344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образовательной деятельности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Сенсорные представления и познавательные действия.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специально организованной деятельности педагогический работник осуществляет развитие у детей способности к различению и называнию всех цветов спектра и ахроматических цветов,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5—7 дополнительных тонов цвета, оттенков цвета, умения смешивать цвета для получения нужного тона и оттенка.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исследовательской деятельности расширяет представления о свойствах цвета, совершенствует способы познания свойств и отношений между различными предметами, сравнения нескольких предметов по 4-6-ти основаниям с выделением сходства, отличия свойств материалов.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Математические представления.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формирует умения использовать для познания объектов и явлений окружающего мира математические способы нахождения решений: вычисление, измерение, сравнение по количеству, форме и величине с помощью условной меры и общепринятых мер, создание планов, схем, использование знаков, эталонов и др.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воздействием специально-организованной деятельности происходит совершенствование умения считать в прямом и обратном порядке, знакомство с составом чисел из двух меньших в пределах первого десятка, закрепление знаний о цифрах, их роли в жизни людей, обучение умению составлять и решать простые арифметические задачи на сложение и вычитание.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представлений о плоских и объемных геометрических фигурах, совершенствование умений выделять структуру геометрических фигур и устанавливать взаимосвязи между ними. Освоение классификации фигур по внешним структурным признакам: округлые, многоугольники (треугольники, четырехугольники и т.п.). Освоение различных способов видоизменения геометрических фигур: наложение, соединение, разрезание и др.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представлений и умений измерять протяженность, массу и объем веществ с помощью условной меры и общепринятых мер (см, дм, м, кг, л), понимание взаимообратных отношений между мерой и результатом измерения. Формирование представлений о календаре как системе измерения времени, развитие чувства времени, умения определять время по часам с точностью до четверти часа.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Окружающий мир.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совместной со педагогическим работником деятельности, а также в ходе общения осуществляется формирование первичных представлений о малой родине и Отечестве, многообразии стран и народов мира.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выстраивает работу с детьми в определенной логике, представления детей о родном городе (название улиц, некоторых архитектурных особенностях, достопримечательностей), о стране (герб, гимн, атрибуты государственной власти, президенте, столице и крупных городах, особенностях природы и населения).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раскрывает и уточняет назначения общественных учреждений, разных видов транспорта, о местах труда и отдыха людей в городе, об истории города и выдающихся горожанах, традициях городской жизни.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Посредством игровой, поисковой деятельности педагогический работник стимулирует проявление интереса детей к ярким фактам из истории и культуры страны и общества, некоторым выдающимся людям России. Аналогичным образом происходит освоение представлений о планете Земля как общем доме людей, многообразии стран и народов мира.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"/>
            <a:ext cx="90011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Природа.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углубляет, расширяет, уточняет и актуализирует представления детей о многообразии природного мира на Земле, животных и растениях разных природных зон (пустыня, степь, тайга, тундра и др.), их образе жизни и приспособлении к среде обитания, взаимосвязи живой и неживой природы, учит классифицировать объекты живой природы по признакам, дает сведения об отличии и сходстве животных и растений, их жизненных потребностях, этапах роста и развития, об уходе взрослых животных за своим потомством, способах выращивания растений (в том числе и культурных, лекарственных растений), профессиях человека с этим связанных.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уточняет представление о свойствах объектов неживой природы (воды, воздуха, песка, глины, почвы, камней и др.), многообразии водных ресурсов (моря, океаны, озера, реки, водопады), камней и минералов, некоторых полезных ископаемых региона проживания (нефть, уголь, серебро, золото, алмазы и др.); об использовании человеком свойств неживой природы для хозяйственных нужд (ветряные мельницы, водохранилища, солнечные батареи, ледяные катки.); о некоторых небесных телах (планеты, кометы, звезды), роли солнечного света, тепла в жизни живой природы.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работник расширяет и углубляет представления о характерных явлениях природы в разные сезоны года (изменение температуры воздуха, роль ветра, листопада и осадков в природе), изменениях в жизни животных, растений и человека, о положительном и отрицательном влиянии деятельности человека на природу. Закрепляются правила поведения в природе, воспитывается бережное и заботливое отношение к природе и ее ресурсам.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7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результате, к концу 7 года жизни,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ребенок проявляет любознательность, интересуется причинно-следственными связями, пытается самостоятельно придумывать объяснения явлениям природы и поступкам людей; проявляет творчество в познавательно-исследовательской деятельности;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классификация, систематизация, счет, вычисление, измерение, некоторые цифровые средства и др.;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способен к принятию собственных решений, опираясь на свои знания и умения в различных видах деятельности, проявляет инициативу и самостоятельность в разных видах детской активности, способен выбирать себе род занятий, участников по совместной деятельности;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обладает начальными знаниями о себе, о природном и социальном мире, в котором он живет; положительно относится к миру, другим людям и самому себе, обладает чувством собственного достоинства, активно взаимодействует со сверстниками и взрослыми, участвует в совместной деятельности;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786322"/>
            <a:ext cx="8929718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интерес к социальным явлениям, к жизни людей в России и разных странах и многообразию народов мира. Знает название своего города и страны, ее государственные символы, некоторые достопримечательности города и страны;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некоторые представления о жизни людей в прошлом и настоящем, об истории города;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1715</Words>
  <PresentationFormat>Экран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12</cp:revision>
  <dcterms:created xsi:type="dcterms:W3CDTF">2023-10-04T05:52:15Z</dcterms:created>
  <dcterms:modified xsi:type="dcterms:W3CDTF">2024-05-16T10:14:00Z</dcterms:modified>
</cp:coreProperties>
</file>