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8"/>
  </p:handoutMasterIdLst>
  <p:sldIdLst>
    <p:sldId id="256" r:id="rId3"/>
    <p:sldId id="260" r:id="rId4"/>
    <p:sldId id="261" r:id="rId5"/>
    <p:sldId id="262" r:id="rId6"/>
    <p:sldId id="263" r:id="rId7"/>
    <p:sldId id="265" r:id="rId8"/>
    <p:sldId id="264" r:id="rId9"/>
    <p:sldId id="267" r:id="rId10"/>
    <p:sldId id="266" r:id="rId11"/>
    <p:sldId id="269" r:id="rId12"/>
    <p:sldId id="270" r:id="rId14"/>
    <p:sldId id="271" r:id="rId15"/>
    <p:sldId id="272" r:id="rId16"/>
    <p:sldId id="274" r:id="rId1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DRVz-Vdrc2I" TargetMode="Externa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Фантазия писателей</a:t>
            </a:r>
            <a:endParaRPr lang="ru-RU" altLang="en-US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2"/>
          <a:srcRect l="18171" r="13495"/>
          <a:stretch>
            <a:fillRect/>
          </a:stretch>
        </p:blipFill>
        <p:spPr>
          <a:xfrm>
            <a:off x="0" y="0"/>
            <a:ext cx="657733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3"/>
          <a:srcRect l="13602"/>
          <a:stretch>
            <a:fillRect/>
          </a:stretch>
        </p:blipFill>
        <p:spPr>
          <a:xfrm>
            <a:off x="6577330" y="0"/>
            <a:ext cx="561467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Изображение 106"/>
          <p:cNvPicPr/>
          <p:nvPr/>
        </p:nvPicPr>
        <p:blipFill>
          <a:blip r:embed="rId2"/>
          <a:srcRect t="5509"/>
          <a:stretch>
            <a:fillRect/>
          </a:stretch>
        </p:blipFill>
        <p:spPr>
          <a:xfrm>
            <a:off x="0" y="0"/>
            <a:ext cx="670814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Изображение 108"/>
          <p:cNvPicPr/>
          <p:nvPr/>
        </p:nvPicPr>
        <p:blipFill>
          <a:blip r:embed="rId3"/>
          <a:srcRect t="7269" b="4185"/>
          <a:stretch>
            <a:fillRect/>
          </a:stretch>
        </p:blipFill>
        <p:spPr>
          <a:xfrm>
            <a:off x="6708140" y="0"/>
            <a:ext cx="5484495" cy="6858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2"/>
          <a:srcRect l="8276" r="5287"/>
          <a:stretch>
            <a:fillRect/>
          </a:stretch>
        </p:blipFill>
        <p:spPr>
          <a:xfrm>
            <a:off x="0" y="0"/>
            <a:ext cx="666496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Изображение 110"/>
          <p:cNvPicPr/>
          <p:nvPr/>
        </p:nvPicPr>
        <p:blipFill>
          <a:blip r:embed="rId3"/>
          <a:srcRect l="9733" r="11210"/>
          <a:stretch>
            <a:fillRect/>
          </a:stretch>
        </p:blipFill>
        <p:spPr>
          <a:xfrm>
            <a:off x="6664960" y="0"/>
            <a:ext cx="564261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Изображение 112"/>
          <p:cNvPicPr/>
          <p:nvPr/>
        </p:nvPicPr>
        <p:blipFill>
          <a:blip r:embed="rId2"/>
          <a:stretch>
            <a:fillRect/>
          </a:stretch>
        </p:blipFill>
        <p:spPr>
          <a:xfrm>
            <a:off x="1564005" y="0"/>
            <a:ext cx="95611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Изображение 113"/>
          <p:cNvPicPr/>
          <p:nvPr/>
        </p:nvPicPr>
        <p:blipFill>
          <a:blip r:embed="rId3"/>
          <a:srcRect t="14740"/>
          <a:stretch>
            <a:fillRect/>
          </a:stretch>
        </p:blipFill>
        <p:spPr>
          <a:xfrm>
            <a:off x="3995420" y="1635760"/>
            <a:ext cx="4472940" cy="4174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Изображение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5573"/>
            <a:ext cx="7886700" cy="5534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7985125" y="1724660"/>
            <a:ext cx="40259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4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новых встреч!</a:t>
            </a:r>
            <a:endParaRPr lang="ru-RU" altLang="en-US" sz="40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1" name="Изображение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2" name="Изображение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Овальная выноска 1"/>
          <p:cNvSpPr/>
          <p:nvPr/>
        </p:nvSpPr>
        <p:spPr>
          <a:xfrm>
            <a:off x="7670800" y="3510280"/>
            <a:ext cx="2997200" cy="118935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3" name="Текстовое поле 102"/>
          <p:cNvSpPr txBox="1"/>
          <p:nvPr/>
        </p:nvSpPr>
        <p:spPr>
          <a:xfrm>
            <a:off x="7823835" y="3813175"/>
            <a:ext cx="2955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Соединялкино</a:t>
            </a:r>
            <a:endParaRPr lang="en-US" altLang="en-US" sz="3200" b="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47970" y="419100"/>
            <a:ext cx="6712585" cy="2186940"/>
          </a:xfrm>
        </p:spPr>
        <p:txBody>
          <a:bodyPr>
            <a:normAutofit fontScale="90000"/>
          </a:bodyPr>
          <a:p>
            <a:br>
              <a:rPr lang="ru-RU" altLang="en-US"/>
            </a:br>
            <a:r>
              <a:rPr lang="ru-RU" altLang="en-US" sz="67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Встреча с</a:t>
            </a:r>
            <a:br>
              <a:rPr lang="ru-RU" altLang="en-US" sz="67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en-US" sz="67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Бинго-Бонго</a:t>
            </a:r>
            <a:endParaRPr lang="ru-RU" altLang="en-US" sz="67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47970" y="2600960"/>
            <a:ext cx="7117715" cy="1655445"/>
          </a:xfrm>
        </p:spPr>
        <p:txBody>
          <a:bodyPr/>
          <a:p>
            <a:r>
              <a:rPr lang="ru-RU" altLang="en-US">
                <a:sym typeface="+mn-ea"/>
                <a:hlinkClick r:id="rId2" action="ppaction://hlinkfile"/>
              </a:rPr>
              <a:t>https://www.youtube.com/watch?v=DRVz-Vdrc2I</a:t>
            </a:r>
            <a:endParaRPr lang="ru-RU" altLang="en-US">
              <a:sym typeface="+mn-ea"/>
            </a:endParaRPr>
          </a:p>
          <a:p>
            <a:endParaRPr lang="ru-RU" altLang="en-US"/>
          </a:p>
        </p:txBody>
      </p:sp>
      <p:pic>
        <p:nvPicPr>
          <p:cNvPr id="2" name="Изображение 1"/>
          <p:cNvPicPr/>
          <p:nvPr/>
        </p:nvPicPr>
        <p:blipFill>
          <a:blip r:embed="rId3"/>
          <a:stretch>
            <a:fillRect/>
          </a:stretch>
        </p:blipFill>
        <p:spPr>
          <a:xfrm>
            <a:off x="-238009" y="-120649"/>
            <a:ext cx="7138438" cy="68579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Таблица 2"/>
          <p:cNvGraphicFramePr/>
          <p:nvPr/>
        </p:nvGraphicFramePr>
        <p:xfrm>
          <a:off x="1758950" y="532765"/>
          <a:ext cx="8583930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0880"/>
                <a:gridCol w="4083050"/>
              </a:tblGrid>
              <a:tr h="5486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Рыба + человек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ru-RU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838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Кот + одежда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ru-RU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16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Бабушка + злость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ru-RU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0101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Женщина + лягушка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ru-RU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270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Ребёнок + дерево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ru-RU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334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Ребёнок + лук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ru-RU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05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Человек + пропеллер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ru-RU" altLang="en-US" sz="36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" name="Текстовое поле 5"/>
          <p:cNvSpPr txBox="1"/>
          <p:nvPr/>
        </p:nvSpPr>
        <p:spPr>
          <a:xfrm>
            <a:off x="6443345" y="532765"/>
            <a:ext cx="2962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>Русалочка</a:t>
            </a: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443345" y="1087755"/>
            <a:ext cx="2962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>Кот в сапогах</a:t>
            </a: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443345" y="1608455"/>
            <a:ext cx="2962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>Баба-Яга</a:t>
            </a: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442710" y="2130425"/>
            <a:ext cx="3900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>Царевна-Лягушка</a:t>
            </a: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443345" y="2684145"/>
            <a:ext cx="2962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>Буратино</a:t>
            </a: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443345" y="3329305"/>
            <a:ext cx="2962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>Чиполлино</a:t>
            </a: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6443345" y="3850640"/>
            <a:ext cx="2962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600">
                <a:latin typeface="Times New Roman" panose="02020603050405020304" charset="0"/>
                <a:cs typeface="Times New Roman" panose="02020603050405020304" charset="0"/>
              </a:rPr>
              <a:t>Карлсон</a:t>
            </a:r>
            <a:endParaRPr lang="ru-RU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2" name="Изображение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Овальная выноска 1"/>
          <p:cNvSpPr/>
          <p:nvPr/>
        </p:nvSpPr>
        <p:spPr>
          <a:xfrm flipH="1">
            <a:off x="7012305" y="101600"/>
            <a:ext cx="2943225" cy="118935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3" name="Текстовое поле 102"/>
          <p:cNvSpPr txBox="1"/>
          <p:nvPr/>
        </p:nvSpPr>
        <p:spPr>
          <a:xfrm>
            <a:off x="7012305" y="404495"/>
            <a:ext cx="2955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Чересчурщинск</a:t>
            </a:r>
            <a:endParaRPr lang="en-US" sz="3200" b="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Изображение 2" descr="biocrossword"/>
          <p:cNvPicPr>
            <a:picLocks noChangeAspect="1"/>
          </p:cNvPicPr>
          <p:nvPr/>
        </p:nvPicPr>
        <p:blipFill>
          <a:blip r:embed="rId2"/>
          <a:srcRect l="7374" t="5132"/>
          <a:stretch>
            <a:fillRect/>
          </a:stretch>
        </p:blipFill>
        <p:spPr>
          <a:xfrm>
            <a:off x="2306955" y="305435"/>
            <a:ext cx="5335905" cy="5488940"/>
          </a:xfrm>
          <a:prstGeom prst="rect">
            <a:avLst/>
          </a:prstGeom>
        </p:spPr>
      </p:pic>
      <p:sp>
        <p:nvSpPr>
          <p:cNvPr id="103" name="Текстовое поле 102"/>
          <p:cNvSpPr txBox="1"/>
          <p:nvPr/>
        </p:nvSpPr>
        <p:spPr>
          <a:xfrm>
            <a:off x="8027035" y="277495"/>
            <a:ext cx="395541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1. Мальчик с пальчик очень ... 2. Ослик Иа очень ... 3. Емеля очень ... 4. Карабас-Барабас очень </a:t>
            </a:r>
            <a:r>
              <a:rPr lang="ru-RU" altLang="en-US" sz="24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...</a:t>
            </a:r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5. Белоснежка очень ... 6. Незнайка очень ... 7. Гулливер очень ... 8. Лиса очень ...</a:t>
            </a:r>
            <a:endParaRPr lang="en-US" altLang="en-US" sz="2400" b="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762375" y="2493645"/>
            <a:ext cx="3945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м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а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л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е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н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ь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к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и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й</a:t>
            </a:r>
            <a:endParaRPr lang="en-US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506720" y="574675"/>
            <a:ext cx="455930" cy="324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г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р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у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с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т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ы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й</a:t>
            </a:r>
            <a:endParaRPr lang="en-US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636135" y="2560955"/>
            <a:ext cx="455930" cy="2847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80000"/>
              </a:lnSpc>
            </a:pP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е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н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и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в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ы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й</a:t>
            </a:r>
            <a:endParaRPr lang="en-US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186930" y="1362075"/>
            <a:ext cx="455930" cy="166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з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л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о</a:t>
            </a:r>
            <a:endParaRPr 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en-US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346825" y="2947035"/>
            <a:ext cx="455930" cy="2847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р</a:t>
            </a:r>
            <a:endParaRPr lang="ru-RU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а</a:t>
            </a:r>
            <a:endParaRPr lang="ru-RU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с</a:t>
            </a:r>
            <a:endParaRPr lang="ru-RU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и</a:t>
            </a:r>
            <a:endParaRPr lang="ru-RU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в</a:t>
            </a:r>
            <a:endParaRPr lang="ru-RU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а</a:t>
            </a:r>
            <a:endParaRPr lang="ru-RU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я</a:t>
            </a:r>
            <a:endParaRPr lang="ru-RU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3029585" y="4418330"/>
            <a:ext cx="2933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г  л  у  п    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й</a:t>
            </a:r>
            <a:endParaRPr lang="en-US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2573655" y="3692525"/>
            <a:ext cx="2933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в  ы  с  о  к    </a:t>
            </a:r>
            <a:r>
              <a:rPr lang="ru-RU" alt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й</a:t>
            </a:r>
            <a:endParaRPr lang="en-US" altLang="en-US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4268470" y="934085"/>
            <a:ext cx="2933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sz="320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х  и  т       а  я</a:t>
            </a:r>
            <a:endParaRPr lang="ru-RU" sz="320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2" name="Изображение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Овальная выноска 1"/>
          <p:cNvSpPr/>
          <p:nvPr/>
        </p:nvSpPr>
        <p:spPr>
          <a:xfrm flipH="1">
            <a:off x="3674110" y="2320925"/>
            <a:ext cx="2943225" cy="118935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3" name="Текстовое поле 102"/>
          <p:cNvSpPr txBox="1"/>
          <p:nvPr/>
        </p:nvSpPr>
        <p:spPr>
          <a:xfrm>
            <a:off x="4278630" y="2623820"/>
            <a:ext cx="23514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ru-RU" altLang="en-US" sz="32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Имяград</a:t>
            </a:r>
            <a:endParaRPr lang="ru-RU" altLang="en-US" sz="3200" b="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2"/>
          <a:srcRect l="14292" t="-515" r="6604"/>
          <a:stretch>
            <a:fillRect/>
          </a:stretch>
        </p:blipFill>
        <p:spPr>
          <a:xfrm>
            <a:off x="-274955" y="105410"/>
            <a:ext cx="7323455" cy="6752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7048500" y="-52705"/>
            <a:ext cx="51435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WPS Presentation</Application>
  <PresentationFormat>宽屏</PresentationFormat>
  <Paragraphs>89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SimSun</vt:lpstr>
      <vt:lpstr>Wingdings</vt:lpstr>
      <vt:lpstr>Calibri Light</vt:lpstr>
      <vt:lpstr>Times New Roman</vt:lpstr>
      <vt:lpstr>Microsoft YaHei</vt:lpstr>
      <vt:lpstr>Arial Unicode MS</vt:lpstr>
      <vt:lpstr>Calibri</vt:lpstr>
      <vt:lpstr>Office Theme</vt:lpstr>
      <vt:lpstr>Фантазия писателей</vt:lpstr>
      <vt:lpstr>PowerPoint 演示文稿</vt:lpstr>
      <vt:lpstr>PowerPoint 演示文稿</vt:lpstr>
      <vt:lpstr> Встреча с Бинго-Бонго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Алёна Голдабенк�</cp:lastModifiedBy>
  <cp:revision>3</cp:revision>
  <dcterms:created xsi:type="dcterms:W3CDTF">2022-11-29T17:58:00Z</dcterms:created>
  <dcterms:modified xsi:type="dcterms:W3CDTF">2022-11-29T19:02:14Z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1049-11.2.0.11417</vt:lpwstr>
  </property>
  <property fmtid="{D5CDD505-2E9C-101B-9397-08002B2CF9AE}" pid="3" name="ICV">
    <vt:lpwstr>10BF22D40BB1421E9C526E69E9F003AA</vt:lpwstr>
  </property>
</Properties>
</file>