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A2E8-EF46-4651-B88F-B5E96EAD9E2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77DF-872E-431F-A0D9-95CA69B170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A2E8-EF46-4651-B88F-B5E96EAD9E2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77DF-872E-431F-A0D9-95CA69B170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A2E8-EF46-4651-B88F-B5E96EAD9E2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77DF-872E-431F-A0D9-95CA69B170B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A2E8-EF46-4651-B88F-B5E96EAD9E2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77DF-872E-431F-A0D9-95CA69B170B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A2E8-EF46-4651-B88F-B5E96EAD9E2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77DF-872E-431F-A0D9-95CA69B170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A2E8-EF46-4651-B88F-B5E96EAD9E2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77DF-872E-431F-A0D9-95CA69B170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A2E8-EF46-4651-B88F-B5E96EAD9E2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77DF-872E-431F-A0D9-95CA69B170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A2E8-EF46-4651-B88F-B5E96EAD9E2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77DF-872E-431F-A0D9-95CA69B170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A2E8-EF46-4651-B88F-B5E96EAD9E2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77DF-872E-431F-A0D9-95CA69B170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A2E8-EF46-4651-B88F-B5E96EAD9E2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77DF-872E-431F-A0D9-95CA69B170B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A2E8-EF46-4651-B88F-B5E96EAD9E2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77DF-872E-431F-A0D9-95CA69B170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6B9A2E8-EF46-4651-B88F-B5E96EAD9E2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98677DF-872E-431F-A0D9-95CA69B170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3488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371703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24536" y="457677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55808" y="908720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2718212"/>
            <a:ext cx="36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О</a:t>
            </a:r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7668344" y="836712"/>
            <a:ext cx="4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С</a:t>
            </a:r>
            <a:endParaRPr lang="ru-RU" sz="72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37297"/>
              </p:ext>
            </p:extLst>
          </p:nvPr>
        </p:nvGraphicFramePr>
        <p:xfrm>
          <a:off x="1763690" y="5589240"/>
          <a:ext cx="5961126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521"/>
                <a:gridCol w="993521"/>
                <a:gridCol w="993521"/>
                <a:gridCol w="993521"/>
                <a:gridCol w="993521"/>
                <a:gridCol w="993521"/>
              </a:tblGrid>
              <a:tr h="864096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99792" y="23488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19888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394786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8</a:t>
            </a:r>
            <a:endParaRPr lang="ru-RU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8104" y="180417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6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3789040"/>
            <a:ext cx="68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9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7812360" y="417869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3635896" y="2996952"/>
            <a:ext cx="804664" cy="86409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4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2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bg2">
                <a:tint val="94000"/>
                <a:shade val="94000"/>
                <a:satMod val="128000"/>
                <a:lumMod val="100000"/>
              </a:schemeClr>
            </a:gs>
            <a:gs pos="100000">
              <a:schemeClr val="bg2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11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13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7" y="4532140"/>
            <a:ext cx="31337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1558" y="2430519"/>
            <a:ext cx="3096344" cy="1584176"/>
          </a:xfrm>
          <a:prstGeom prst="round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10" y="2934236"/>
            <a:ext cx="2154833" cy="98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25649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Тяжёлая-лёгкая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t="11386"/>
          <a:stretch/>
        </p:blipFill>
        <p:spPr bwMode="auto">
          <a:xfrm>
            <a:off x="894858" y="5013176"/>
            <a:ext cx="2575536" cy="93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8490" y="46438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Твёрдая – мягкая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04" y="2430519"/>
            <a:ext cx="31337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46" y="2876545"/>
            <a:ext cx="1157840" cy="104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6176" y="250721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Цвет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18" y="4570350"/>
            <a:ext cx="31337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977010"/>
            <a:ext cx="2301968" cy="107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61801" y="4643844"/>
            <a:ext cx="2376264" cy="3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Большая - маленькая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62068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Опиши звезду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0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798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22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Ольга Больнова</cp:lastModifiedBy>
  <cp:revision>6</cp:revision>
  <dcterms:created xsi:type="dcterms:W3CDTF">2022-02-01T15:42:42Z</dcterms:created>
  <dcterms:modified xsi:type="dcterms:W3CDTF">2023-03-27T15:11:40Z</dcterms:modified>
</cp:coreProperties>
</file>