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0" r:id="rId3"/>
    <p:sldId id="289" r:id="rId4"/>
    <p:sldId id="273" r:id="rId5"/>
    <p:sldId id="283" r:id="rId6"/>
    <p:sldId id="303" r:id="rId7"/>
    <p:sldId id="284" r:id="rId8"/>
    <p:sldId id="290" r:id="rId9"/>
    <p:sldId id="301" r:id="rId10"/>
    <p:sldId id="304" r:id="rId11"/>
    <p:sldId id="277" r:id="rId12"/>
    <p:sldId id="299" r:id="rId13"/>
    <p:sldId id="297" r:id="rId14"/>
    <p:sldId id="300" r:id="rId15"/>
    <p:sldId id="275" r:id="rId16"/>
    <p:sldId id="302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7" d="100"/>
          <a:sy n="67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7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6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5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7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2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5917-50B5-4E04-9C2C-3C3514568A7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812CB-BC81-49C5-A0BD-F304AA0CD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5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3" y="221672"/>
            <a:ext cx="92669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детский сад №13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pPr algn="ctr"/>
            <a:r>
              <a:rPr lang="ru-RU" sz="3600" b="1" dirty="0" smtClean="0"/>
              <a:t>Занятие </a:t>
            </a:r>
            <a:r>
              <a:rPr lang="ru-RU" sz="3600" b="1" dirty="0"/>
              <a:t>по ФЭМП </a:t>
            </a:r>
            <a:endParaRPr lang="en-US" sz="3600" b="1" dirty="0" smtClean="0"/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/>
              <a:t>Математическое путешествие в лес» </a:t>
            </a:r>
            <a:endParaRPr lang="en-US" sz="3600" b="1" dirty="0" smtClean="0"/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/>
              <a:t>средней группе (4-5 лет)</a:t>
            </a:r>
            <a:endParaRPr lang="ru-RU" sz="3600" dirty="0"/>
          </a:p>
          <a:p>
            <a:pPr algn="ctr"/>
            <a:r>
              <a:rPr lang="ru-RU" sz="3600" b="1" dirty="0"/>
              <a:t> </a:t>
            </a:r>
            <a:endParaRPr lang="ru-RU" sz="36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Подготовила: Тараканова </a:t>
            </a:r>
            <a:r>
              <a:rPr lang="ru-RU" dirty="0" smtClean="0"/>
              <a:t>Е.В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ctr"/>
            <a:r>
              <a:rPr lang="ru-RU" dirty="0"/>
              <a:t> </a:t>
            </a:r>
            <a:r>
              <a:rPr lang="ru-RU" dirty="0" smtClean="0"/>
              <a:t>г. Чехов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9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7201718_4-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3" y="2270660"/>
            <a:ext cx="2869624" cy="2869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2337" y="2270660"/>
            <a:ext cx="2869624" cy="2869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82820" y="2270660"/>
            <a:ext cx="2869624" cy="2869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73940" y="2270659"/>
            <a:ext cx="2956489" cy="29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7201718_4-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3" y="1694706"/>
            <a:ext cx="2869624" cy="2869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3515" y="1694705"/>
            <a:ext cx="2869624" cy="2869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2054" y="1717565"/>
            <a:ext cx="2869624" cy="2869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59164" y="1674131"/>
            <a:ext cx="2956489" cy="29564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54" y="3748903"/>
            <a:ext cx="2109399" cy="2072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03" y="3638345"/>
            <a:ext cx="2109399" cy="2072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192" y="3594210"/>
            <a:ext cx="2109399" cy="2072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476" y="3470632"/>
            <a:ext cx="2109399" cy="2072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927" y="3427760"/>
            <a:ext cx="2109399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7201718_4-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213" y="1847427"/>
            <a:ext cx="2869624" cy="2869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3866" y="1847427"/>
            <a:ext cx="2869624" cy="2869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2387" y="1877781"/>
            <a:ext cx="2869624" cy="2869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35511" y="1801503"/>
            <a:ext cx="2956489" cy="2956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9" b="960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1087">
            <a:off x="238065" y="3540317"/>
            <a:ext cx="1900308" cy="1941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9" b="960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25839">
            <a:off x="2537644" y="3521012"/>
            <a:ext cx="1900308" cy="1941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9" b="960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3321">
            <a:off x="7056273" y="3736380"/>
            <a:ext cx="1900308" cy="1941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8309" y="1847427"/>
            <a:ext cx="2869624" cy="28696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9" b="960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1979">
            <a:off x="4885568" y="3626198"/>
            <a:ext cx="1900308" cy="19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7201718_4-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213" y="1847427"/>
            <a:ext cx="2869624" cy="2869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3866" y="1847427"/>
            <a:ext cx="2869624" cy="2869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2387" y="1877781"/>
            <a:ext cx="2869624" cy="2869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35511" y="1801503"/>
            <a:ext cx="2956489" cy="2956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9" b="960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1087">
            <a:off x="238065" y="3540317"/>
            <a:ext cx="1900308" cy="1941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9" b="960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25839">
            <a:off x="2537644" y="3521012"/>
            <a:ext cx="1900308" cy="1941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9" b="960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3321">
            <a:off x="7056273" y="3736380"/>
            <a:ext cx="1900308" cy="1941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8309" y="1847427"/>
            <a:ext cx="2869624" cy="28696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9" b="960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1979">
            <a:off x="4885568" y="3626198"/>
            <a:ext cx="1900308" cy="1941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2655" y="3429522"/>
            <a:ext cx="2359356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toshop-kopona.com/uploads/posts/2018-08/1535569543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88" y="-1125970"/>
            <a:ext cx="12319288" cy="82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70" y="-1125970"/>
            <a:ext cx="6671219" cy="6671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77745" y="2758442"/>
            <a:ext cx="3856627" cy="3856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5748" y="2209639"/>
            <a:ext cx="3641953" cy="3641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3786" y="2209639"/>
            <a:ext cx="3928672" cy="3928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1573" y="1571582"/>
            <a:ext cx="3611722" cy="36117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6" b="89870" l="0" r="100000">
                        <a14:foregroundMark x1="50651" y1="46020" x2="14038" y2="51230"/>
                        <a14:foregroundMark x1="30246" y1="69465" x2="21274" y2="63676"/>
                        <a14:foregroundMark x1="38061" y1="37048" x2="21274" y2="48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5979" y="2911024"/>
            <a:ext cx="3460609" cy="34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46" y="-1"/>
            <a:ext cx="6677891" cy="71350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6456" y="2120994"/>
            <a:ext cx="71555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FF0000"/>
                </a:solidFill>
              </a:rPr>
              <a:t>МОЛОДЦЫ!</a:t>
            </a:r>
            <a:endParaRPr lang="ru-RU" sz="8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9534188_7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4" y="0"/>
            <a:ext cx="1253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9534188_7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4" y="0"/>
            <a:ext cx="12538364" cy="6858000"/>
          </a:xfrm>
          <a:prstGeom prst="rect">
            <a:avLst/>
          </a:prstGeom>
        </p:spPr>
      </p:pic>
      <p:pic>
        <p:nvPicPr>
          <p:cNvPr id="3" name="Рисунок 2" descr="36c56397370d74731a1ec9900d193d3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09" y="2263515"/>
            <a:ext cx="3605238" cy="4399613"/>
          </a:xfrm>
          <a:prstGeom prst="rect">
            <a:avLst/>
          </a:prstGeom>
        </p:spPr>
      </p:pic>
      <p:pic>
        <p:nvPicPr>
          <p:cNvPr id="4" name="Рисунок 3" descr="морковь-виноградной-лозой-в-корзину-с-элементы-дизайна-art-овощей-18201558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0" b="97625" l="10000" r="90000">
                        <a14:backgroundMark x1="43375" y1="24250" x2="51125" y2="24250"/>
                        <a14:backgroundMark x1="17375" y1="22000" x2="17375" y2="81375"/>
                        <a14:backgroundMark x1="77125" y1="32500" x2="84875" y2="76750"/>
                        <a14:backgroundMark x1="24375" y1="89500" x2="31750" y2="88375"/>
                        <a14:backgroundMark x1="77125" y1="92250" x2="83750" y2="91500"/>
                        <a14:backgroundMark x1="57125" y1="41000" x2="57125" y2="41000"/>
                        <a14:backgroundMark x1="70000" y1="41875" x2="70000" y2="4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19" y="2909455"/>
            <a:ext cx="3948545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246791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426909"/>
            <a:ext cx="5490011" cy="40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" y="2852968"/>
            <a:ext cx="2625641" cy="4005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6" y="2852968"/>
            <a:ext cx="2625641" cy="4005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79" y="2852968"/>
            <a:ext cx="2625641" cy="4005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12" y="2852968"/>
            <a:ext cx="2625641" cy="400503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284625" y="224851"/>
            <a:ext cx="2518348" cy="23732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90332" y="814305"/>
            <a:ext cx="2863121" cy="16639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6661" y="444627"/>
            <a:ext cx="1948721" cy="1933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335130" y="509424"/>
            <a:ext cx="2023672" cy="19687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541029"/>
          </a:xfrm>
          <a:prstGeom prst="rect">
            <a:avLst/>
          </a:prstGeom>
        </p:spPr>
      </p:pic>
      <p:pic>
        <p:nvPicPr>
          <p:cNvPr id="3" name="Рисунок 2" descr="1670270524_55-kartinkin-net-p-lisitsa-kartinka-dlya-detei-vkontakte-6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41" y="2259450"/>
            <a:ext cx="6317239" cy="49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11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Андрей</dc:creator>
  <cp:lastModifiedBy>Андрей</cp:lastModifiedBy>
  <cp:revision>23</cp:revision>
  <dcterms:created xsi:type="dcterms:W3CDTF">2023-02-27T12:25:54Z</dcterms:created>
  <dcterms:modified xsi:type="dcterms:W3CDTF">2023-03-23T19:42:54Z</dcterms:modified>
</cp:coreProperties>
</file>