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9" r:id="rId3"/>
    <p:sldId id="257" r:id="rId4"/>
    <p:sldId id="258" r:id="rId5"/>
    <p:sldId id="265" r:id="rId6"/>
    <p:sldId id="268" r:id="rId7"/>
    <p:sldId id="271" r:id="rId8"/>
    <p:sldId id="266" r:id="rId9"/>
    <p:sldId id="270" r:id="rId10"/>
    <p:sldId id="259" r:id="rId11"/>
    <p:sldId id="260" r:id="rId12"/>
    <p:sldId id="261" r:id="rId13"/>
    <p:sldId id="263" r:id="rId14"/>
    <p:sldId id="262" r:id="rId15"/>
    <p:sldId id="273" r:id="rId16"/>
    <p:sldId id="274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4660"/>
  </p:normalViewPr>
  <p:slideViewPr>
    <p:cSldViewPr>
      <p:cViewPr varScale="1">
        <p:scale>
          <a:sx n="64" d="100"/>
          <a:sy n="64" d="100"/>
        </p:scale>
        <p:origin x="-16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66D81-E531-4C10-9961-D90572BD86B1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803EF-BC11-42DD-B05C-FB4864BCE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803EF-BC11-42DD-B05C-FB4864BCEE8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t="-15000" r="-8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492896"/>
            <a:ext cx="8964488" cy="1470025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«Применение информационно-коммуникационных технологий для развития мотивации учащихся»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5877272"/>
            <a:ext cx="4968552" cy="771872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b="1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Борлыкова</a:t>
            </a:r>
            <a:r>
              <a:rPr lang="ru-RU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Б.Г.</a:t>
            </a:r>
          </a:p>
          <a:p>
            <a:pPr algn="r"/>
            <a:r>
              <a:rPr lang="ru-RU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учитель математики и физики</a:t>
            </a:r>
            <a:endParaRPr lang="ru-RU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404664"/>
            <a:ext cx="691276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МКОУ «Нарын-Худукская СОШ»</a:t>
            </a:r>
            <a:endParaRPr kumimoji="0" lang="ru-RU" sz="4400" b="1" i="0" u="none" strike="noStrike" kern="1200" normalizeH="0" baseline="0" noProof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Крупнейшая российская образовательная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онлайн-платформа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814" r="802" b="5499"/>
          <a:stretch>
            <a:fillRect/>
          </a:stretch>
        </p:blipFill>
        <p:spPr bwMode="auto">
          <a:xfrm>
            <a:off x="0" y="2158078"/>
            <a:ext cx="9144000" cy="469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uchi.r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340768"/>
            <a:ext cx="4032448" cy="1969049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5207"/>
          <a:stretch>
            <a:fillRect/>
          </a:stretch>
        </p:blipFill>
        <p:spPr bwMode="auto">
          <a:xfrm>
            <a:off x="0" y="0"/>
            <a:ext cx="7379744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4547" r="663" b="6250"/>
          <a:stretch>
            <a:fillRect/>
          </a:stretch>
        </p:blipFill>
        <p:spPr bwMode="auto">
          <a:xfrm>
            <a:off x="1907704" y="3204647"/>
            <a:ext cx="7236296" cy="365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6422" t="18133" r="24954" b="11863"/>
          <a:stretch>
            <a:fillRect/>
          </a:stretch>
        </p:blipFill>
        <p:spPr bwMode="auto">
          <a:xfrm>
            <a:off x="6300192" y="332656"/>
            <a:ext cx="230425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 l="46679" t="17516" r="24542" b="9641"/>
          <a:stretch>
            <a:fillRect/>
          </a:stretch>
        </p:blipFill>
        <p:spPr bwMode="auto">
          <a:xfrm>
            <a:off x="6012160" y="2852936"/>
            <a:ext cx="2611968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46761" t="17692" r="27228" b="9813"/>
          <a:stretch>
            <a:fillRect/>
          </a:stretch>
        </p:blipFill>
        <p:spPr bwMode="auto">
          <a:xfrm>
            <a:off x="251520" y="404664"/>
            <a:ext cx="2739733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 l="46679" t="17516" r="25649" b="9641"/>
          <a:stretch>
            <a:fillRect/>
          </a:stretch>
        </p:blipFill>
        <p:spPr bwMode="auto">
          <a:xfrm>
            <a:off x="2051720" y="980728"/>
            <a:ext cx="36004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Информационно-образовательная среда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4147" t="4547" r="5643" b="6250"/>
          <a:stretch>
            <a:fillRect/>
          </a:stretch>
        </p:blipFill>
        <p:spPr bwMode="auto">
          <a:xfrm>
            <a:off x="539552" y="2060848"/>
            <a:ext cx="8110670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15b2d6afa1d932636de8e05a3d74232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6220" b="15655"/>
          <a:stretch>
            <a:fillRect/>
          </a:stretch>
        </p:blipFill>
        <p:spPr>
          <a:xfrm>
            <a:off x="5451444" y="764704"/>
            <a:ext cx="3692556" cy="1512168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5254" t="4547" r="6750" b="6250"/>
          <a:stretch>
            <a:fillRect/>
          </a:stretch>
        </p:blipFill>
        <p:spPr bwMode="auto">
          <a:xfrm>
            <a:off x="0" y="0"/>
            <a:ext cx="7968460" cy="454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5254" t="4547" r="6750" b="6250"/>
          <a:stretch>
            <a:fillRect/>
          </a:stretch>
        </p:blipFill>
        <p:spPr bwMode="auto">
          <a:xfrm>
            <a:off x="2879304" y="3287529"/>
            <a:ext cx="6264696" cy="357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User\Desktop\Баира Германовна\Баира\IMG_69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34617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1 (1).jpeg"/>
          <p:cNvPicPr>
            <a:picLocks noChangeAspect="1"/>
          </p:cNvPicPr>
          <p:nvPr/>
        </p:nvPicPr>
        <p:blipFill>
          <a:blip r:embed="rId3" cstate="print"/>
          <a:srcRect b="23286"/>
          <a:stretch>
            <a:fillRect/>
          </a:stretch>
        </p:blipFill>
        <p:spPr>
          <a:xfrm>
            <a:off x="3923928" y="2924944"/>
            <a:ext cx="4953000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0 (4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3865"/>
          <a:stretch>
            <a:fillRect/>
          </a:stretch>
        </p:blipFill>
        <p:spPr>
          <a:xfrm>
            <a:off x="251520" y="332656"/>
            <a:ext cx="4604676" cy="3445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212976"/>
            <a:ext cx="6048672" cy="3400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6912"/>
            <a:ext cx="8686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 и повышение мотивации учащихся в процессе непосредственно образовательной деятельности посредством использования ИКТ.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создать положительную эмоциональную обстановку для повышения мотивации к обучению;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создать условия для развития памяти, внимания, логического мышления, расширения кругозора;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сделать процесс обучения познавательным , насыщенным и занимательным.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56792"/>
            <a:ext cx="8964488" cy="11430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Информационно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коммуникационные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образовании (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ИКТ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– это комплекс учебно-методических материалов,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технических и инструментальных средств вычислительной техники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учебном процессе, формах и методах их применения для совершенствования деятельности специалистов учреждений образования, а также для образования детей.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4077072"/>
            <a:ext cx="7355160" cy="341724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"Скажи мне, и я забуду.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Покажи мне, - я смогу запомнить.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Позволь мне это сделать самому,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это станет моим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навсегда«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ревняя мудрость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 мотивации - это побуждение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учащихся к активной учебной деятельности,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продуктивному познанию содержания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обучения. Мотивация связана с таким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понятием, как познавательная активность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школьника.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5.jpg"/>
          <p:cNvPicPr>
            <a:picLocks noChangeAspect="1"/>
          </p:cNvPicPr>
          <p:nvPr/>
        </p:nvPicPr>
        <p:blipFill>
          <a:blip r:embed="rId2" cstate="print"/>
          <a:srcRect l="16138" t="36350" r="27163" b="13251"/>
          <a:stretch>
            <a:fillRect/>
          </a:stretch>
        </p:blipFill>
        <p:spPr>
          <a:xfrm>
            <a:off x="0" y="3906011"/>
            <a:ext cx="4427984" cy="2951989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483768" y="2204864"/>
            <a:ext cx="4536504" cy="3240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АКТИВНОСТЬ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УЧАЩИХСЯ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верх 7"/>
          <p:cNvSpPr/>
          <p:nvPr/>
        </p:nvSpPr>
        <p:spPr>
          <a:xfrm rot="1617127">
            <a:off x="5981582" y="1609543"/>
            <a:ext cx="792088" cy="10081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rot="19559176">
            <a:off x="2553956" y="1692093"/>
            <a:ext cx="792088" cy="10081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12647445">
            <a:off x="2541955" y="4928838"/>
            <a:ext cx="792088" cy="10081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 rot="8046863">
            <a:off x="6473161" y="4700824"/>
            <a:ext cx="792088" cy="10081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115616" y="548680"/>
            <a:ext cx="24482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готовность выполнять учебные задания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96136" y="404664"/>
            <a:ext cx="3006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стремление к самостоятельной деятельности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763688" y="5805264"/>
            <a:ext cx="2808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систематичность обучения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156176" y="5657671"/>
            <a:ext cx="29878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сознательность выполнения задания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allAtOnce"/>
      <p:bldP spid="19" grpId="0" build="allAtOnce"/>
      <p:bldP spid="7171" grpId="0" build="allAtOnce"/>
      <p:bldP spid="717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презентаций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32daaea478af8984dd36d3edb7e73a7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412776"/>
            <a:ext cx="6709079" cy="5040560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20750" t="22266" r="22247" b="19657"/>
          <a:stretch>
            <a:fillRect/>
          </a:stretch>
        </p:blipFill>
        <p:spPr bwMode="auto">
          <a:xfrm>
            <a:off x="179512" y="260648"/>
            <a:ext cx="502835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insho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76056" y="620688"/>
            <a:ext cx="3873500" cy="3435350"/>
          </a:xfrm>
        </p:spPr>
      </p:pic>
      <p:pic>
        <p:nvPicPr>
          <p:cNvPr id="6" name="Рисунок 5" descr="slide-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70172"/>
            <a:ext cx="4522993" cy="3387828"/>
          </a:xfrm>
          <a:prstGeom prst="rect">
            <a:avLst/>
          </a:prstGeom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 cstate="print"/>
          <a:srcRect l="11622" t="12594" r="28416" b="18500"/>
          <a:stretch>
            <a:fillRect/>
          </a:stretch>
        </p:blipFill>
        <p:spPr bwMode="auto">
          <a:xfrm>
            <a:off x="4211960" y="3573016"/>
            <a:ext cx="468103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«Я услышал – и забыл, я увидел – и запомнил».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492896"/>
            <a:ext cx="8964488" cy="50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данным учёных человек запоминает 20%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услышанного и 30% увиденного, и более 50%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того, что он видит и слышит одновременно. </a:t>
            </a:r>
          </a:p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 t="5704" r="191" b="5704"/>
          <a:stretch>
            <a:fillRect/>
          </a:stretch>
        </p:blipFill>
        <p:spPr bwMode="auto">
          <a:xfrm>
            <a:off x="0" y="4193704"/>
            <a:ext cx="533881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Интернет-ресурсы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3814" r="-92" b="5499"/>
          <a:stretch>
            <a:fillRect/>
          </a:stretch>
        </p:blipFill>
        <p:spPr bwMode="auto">
          <a:xfrm>
            <a:off x="4152953" y="1412776"/>
            <a:ext cx="452350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 l="5725" t="14563" r="19008" b="17516"/>
          <a:stretch>
            <a:fillRect/>
          </a:stretch>
        </p:blipFill>
        <p:spPr bwMode="auto">
          <a:xfrm>
            <a:off x="4427984" y="3573016"/>
            <a:ext cx="411593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1340768"/>
            <a:ext cx="36724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Яндекс.Учебник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Учи.ру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РЭШ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Videouroki.net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Youtube</a:t>
            </a:r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187</Words>
  <Application>Microsoft Office PowerPoint</Application>
  <PresentationFormat>Экран (4:3)</PresentationFormat>
  <Paragraphs>37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«Применение информационно-коммуникационных технологий для развития мотивации учащихся»</vt:lpstr>
      <vt:lpstr>Слайд 2</vt:lpstr>
      <vt:lpstr>Информационно-коммуникационные технологии в образовании (ИКТ) – это комплекс учебно-методических материалов, технических и инструментальных средств вычислительной техники в учебном процессе, формах и методах их применения для совершенствования деятельности специалистов учреждений образования, а также для образования детей.</vt:lpstr>
      <vt:lpstr>Слайд 4</vt:lpstr>
      <vt:lpstr>Слайд 5</vt:lpstr>
      <vt:lpstr>Создание презентаций</vt:lpstr>
      <vt:lpstr>Слайд 7</vt:lpstr>
      <vt:lpstr>«Я услышал – и забыл, я увидел – и запомнил». </vt:lpstr>
      <vt:lpstr>Интернет-ресурсы</vt:lpstr>
      <vt:lpstr>Крупнейшая российская образовательная онлайн-платформа </vt:lpstr>
      <vt:lpstr>Слайд 11</vt:lpstr>
      <vt:lpstr>Слайд 12</vt:lpstr>
      <vt:lpstr>Информационно-образовательная среда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</cp:revision>
  <dcterms:created xsi:type="dcterms:W3CDTF">2022-03-01T15:51:42Z</dcterms:created>
  <dcterms:modified xsi:type="dcterms:W3CDTF">2022-03-02T11:58:08Z</dcterms:modified>
</cp:coreProperties>
</file>