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79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C987-4304-4988-A5C0-AC289479F747}" type="datetimeFigureOut">
              <a:rPr lang="ru-RU" smtClean="0"/>
              <a:pPr/>
              <a:t>15.01.2023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BB8C-24CA-43B9-8FDD-8E2A08C6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276872"/>
            <a:ext cx="7560840" cy="23083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Рисуем Деда Мороза 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08518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322" y="404664"/>
            <a:ext cx="4624536" cy="5339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36096" y="1628800"/>
            <a:ext cx="3493622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Вытягиваем контур шапки в виде колпака, подрисовываем  опушку на шапке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6563" t="12719" r="29687" b="49124"/>
          <a:stretch>
            <a:fillRect/>
          </a:stretch>
        </p:blipFill>
        <p:spPr>
          <a:xfrm>
            <a:off x="1214414" y="285728"/>
            <a:ext cx="564360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28992" y="5500702"/>
            <a:ext cx="5289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этом этапе  будем рисовать контуры лица Деда Мороза.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5432648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687616" y="550070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Рисуем посох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453650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14876" y="385762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Дед Мороз совсем получился добрым садим  на руку  Дедушке Морозу птичку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4464496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43372" y="5214950"/>
            <a:ext cx="43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Чуть не забыли! Без чего Дед Мороз не приходит в гости к ребятам?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462453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0" y="564357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Правильно, без мешка с подарками!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19155"/>
          <a:stretch>
            <a:fillRect/>
          </a:stretch>
        </p:blipFill>
        <p:spPr>
          <a:xfrm>
            <a:off x="1547664" y="620688"/>
            <a:ext cx="373871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857884" y="642918"/>
            <a:ext cx="2592288" cy="5327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Обводим карандашом нужные линии, удаляем штрихи.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37679"/>
          <a:stretch>
            <a:fillRect/>
          </a:stretch>
        </p:blipFill>
        <p:spPr>
          <a:xfrm>
            <a:off x="971600" y="548680"/>
            <a:ext cx="352896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5214942" y="1928802"/>
            <a:ext cx="2736304" cy="30243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Проверяем ещё раз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blogentry-14-11973348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1321_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ball_s"/>
          <p:cNvPicPr>
            <a:picLocks noChangeAspect="1" noChangeArrowheads="1"/>
          </p:cNvPicPr>
          <p:nvPr/>
        </p:nvPicPr>
        <p:blipFill>
          <a:blip r:embed="rId8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blogentry-14-119733486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31756" name="Picture 12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d3365a70f64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 descr="d3365a70f6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d3365a70f64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01 -11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3528" y="3140967"/>
            <a:ext cx="8386237" cy="1950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новым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годом</a:t>
            </a:r>
            <a:r>
              <a:rPr lang="ru-RU" sz="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1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0992"/>
          <a:stretch>
            <a:fillRect/>
          </a:stretch>
        </p:blipFill>
        <p:spPr>
          <a:xfrm>
            <a:off x="4572000" y="357166"/>
            <a:ext cx="378621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10-конечная звезда 2"/>
          <p:cNvSpPr/>
          <p:nvPr/>
        </p:nvSpPr>
        <p:spPr>
          <a:xfrm>
            <a:off x="357158" y="2000240"/>
            <a:ext cx="3923928" cy="4476756"/>
          </a:xfrm>
          <a:prstGeom prst="star10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Берём в руки кисть, краски.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Выполняем самую интересную работу.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499992" cy="689419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ru-RU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 нарядной </a:t>
            </a:r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теплой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шубе,</a:t>
            </a:r>
          </a:p>
          <a:p>
            <a:pPr algn="ctr"/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длинной белой бородой,</a:t>
            </a:r>
          </a:p>
          <a:p>
            <a:pPr algn="ctr"/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Новый год приходит в гости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1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румяный, и седой?       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4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285728"/>
            <a:ext cx="604867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38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3284984"/>
            <a:ext cx="3240111" cy="3331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3" y="505380"/>
            <a:ext cx="3303987" cy="3303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66" y="217471"/>
            <a:ext cx="4147633" cy="4147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Rezidentsija-Deda-Moro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04867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040" y="413048"/>
            <a:ext cx="6048672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95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7711"/>
            <a:ext cx="5832648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72200" y="2420888"/>
            <a:ext cx="208823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РИСУЕМ КРУГ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112568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87616" y="135729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Рисуем очертание шубы</a:t>
            </a:r>
          </a:p>
        </p:txBody>
      </p:sp>
    </p:spTree>
    <p:extLst>
      <p:ext uri="{BB962C8B-B14F-4D97-AF65-F5344CB8AC3E}">
        <p14:creationId xmlns:p14="http://schemas.microsoft.com/office/powerpoint/2010/main" val="15121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344616" cy="6480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57884" y="1412776"/>
            <a:ext cx="3286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Шубу делим по центру вертикальной чертой, по низу шубы подрисовываем носки валенок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601" y="470281"/>
            <a:ext cx="5272608" cy="5904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351712" y="2786058"/>
            <a:ext cx="27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Обводим контуры  головы и шубы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5555307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143504" y="5000636"/>
            <a:ext cx="35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Подрисовываем полусогнутые руки в варежках, воротник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363</TotalTime>
  <Words>143</Words>
  <Application>Microsoft Office PowerPoint</Application>
  <PresentationFormat>Экран (4:3)</PresentationFormat>
  <Paragraphs>28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</cp:lastModifiedBy>
  <cp:revision>26</cp:revision>
  <dcterms:created xsi:type="dcterms:W3CDTF">2014-12-01T17:28:26Z</dcterms:created>
  <dcterms:modified xsi:type="dcterms:W3CDTF">2023-01-15T07:00:56Z</dcterms:modified>
</cp:coreProperties>
</file>