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1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E11"/>
    <a:srgbClr val="162144"/>
    <a:srgbClr val="38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41"/>
  </p:normalViewPr>
  <p:slideViewPr>
    <p:cSldViewPr snapToGrid="0">
      <p:cViewPr varScale="1">
        <p:scale>
          <a:sx n="84" d="100"/>
          <a:sy n="84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27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627385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365537" y="1635525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2192003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5146201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8100402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543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1251252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12192000" y="1635525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5146201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8100402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21054602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474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1801959" y="1007164"/>
            <a:ext cx="3924233" cy="476415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7896894" y="3478695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5845460" y="3478695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845460" y="1007165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853164" y="1007165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9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1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1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6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6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1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25861" y="3458866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2931" y="1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25861" y="1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3458866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62931" y="3458866"/>
            <a:ext cx="3003208" cy="3399135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88792" y="1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88792" y="3458866"/>
            <a:ext cx="3003209" cy="3399135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547F1D62-536A-4F79-8D37-91A6FFCF877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441258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9E499711-1E7E-4D76-9F28-10113A27F8B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882516" y="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85C28D07-CED7-44E6-9820-1F617E6405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23771" y="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B81C2D65-5E82-4B96-BA73-1459034AA4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765028" y="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5C9B4A2-BD4C-4613-B1C8-4262464429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1E587B0-5081-4811-BF09-53C52CD797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41258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48F19B3-C3B8-409D-9B9E-FE0E7C5B97C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882516" y="2291715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2EF10A99-360C-41AA-821D-107E56A62D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65028" y="2291715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F966354A-A564-431F-B7DD-4801994D22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70153A5C-E9DB-46BD-AF67-D5028191A02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82516" y="4583430"/>
            <a:ext cx="2426971" cy="2274570"/>
          </a:xfrm>
          <a:custGeom>
            <a:avLst/>
            <a:gdLst>
              <a:gd name="connsiteX0" fmla="*/ 0 w 4854575"/>
              <a:gd name="connsiteY0" fmla="*/ 0 h 4549140"/>
              <a:gd name="connsiteX1" fmla="*/ 4854575 w 4854575"/>
              <a:gd name="connsiteY1" fmla="*/ 0 h 4549140"/>
              <a:gd name="connsiteX2" fmla="*/ 4854575 w 4854575"/>
              <a:gd name="connsiteY2" fmla="*/ 4549140 h 4549140"/>
              <a:gd name="connsiteX3" fmla="*/ 0 w 4854575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5" h="4549140">
                <a:moveTo>
                  <a:pt x="0" y="0"/>
                </a:moveTo>
                <a:lnTo>
                  <a:pt x="4854575" y="0"/>
                </a:lnTo>
                <a:lnTo>
                  <a:pt x="4854575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F6E16CAF-F7B5-4D3C-A150-056C8546C97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23771" y="4583430"/>
            <a:ext cx="2426971" cy="2274570"/>
          </a:xfrm>
          <a:custGeom>
            <a:avLst/>
            <a:gdLst>
              <a:gd name="connsiteX0" fmla="*/ 0 w 4854574"/>
              <a:gd name="connsiteY0" fmla="*/ 0 h 4549140"/>
              <a:gd name="connsiteX1" fmla="*/ 4854574 w 4854574"/>
              <a:gd name="connsiteY1" fmla="*/ 0 h 4549140"/>
              <a:gd name="connsiteX2" fmla="*/ 4854574 w 4854574"/>
              <a:gd name="connsiteY2" fmla="*/ 4549140 h 4549140"/>
              <a:gd name="connsiteX3" fmla="*/ 0 w 4854574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4" h="4549140">
                <a:moveTo>
                  <a:pt x="0" y="0"/>
                </a:moveTo>
                <a:lnTo>
                  <a:pt x="4854574" y="0"/>
                </a:lnTo>
                <a:lnTo>
                  <a:pt x="4854574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DEA29BFE-0750-4CED-858B-21CC3D43CF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5028" y="4583430"/>
            <a:ext cx="2426972" cy="2274570"/>
          </a:xfrm>
          <a:custGeom>
            <a:avLst/>
            <a:gdLst>
              <a:gd name="connsiteX0" fmla="*/ 0 w 4854576"/>
              <a:gd name="connsiteY0" fmla="*/ 0 h 4549140"/>
              <a:gd name="connsiteX1" fmla="*/ 4854576 w 4854576"/>
              <a:gd name="connsiteY1" fmla="*/ 0 h 4549140"/>
              <a:gd name="connsiteX2" fmla="*/ 4854576 w 4854576"/>
              <a:gd name="connsiteY2" fmla="*/ 4549140 h 4549140"/>
              <a:gd name="connsiteX3" fmla="*/ 0 w 4854576"/>
              <a:gd name="connsiteY3" fmla="*/ 454914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576" h="4549140">
                <a:moveTo>
                  <a:pt x="0" y="0"/>
                </a:moveTo>
                <a:lnTo>
                  <a:pt x="4854576" y="0"/>
                </a:lnTo>
                <a:lnTo>
                  <a:pt x="4854576" y="4549140"/>
                </a:lnTo>
                <a:lnTo>
                  <a:pt x="0" y="454914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5" grpId="0" animBg="1"/>
      <p:bldP spid="96" grpId="0" animBg="1"/>
      <p:bldP spid="97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2939B95A-6CBF-409F-84B3-42C0839203D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" y="0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AB40BECF-EB5B-43F0-9FB0-D40B193417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3987" y="0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3AB5C98-F720-42C1-B036-26353EA021E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01952" y="0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7B7ADEA-629D-47FB-960D-A1F8AC8D6DA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35934" y="0"/>
            <a:ext cx="2022081" cy="1704861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4F9312AB-9B7D-4B09-959E-75FF662CDFF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0169919" y="0"/>
            <a:ext cx="2022082" cy="1704861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C21CF143-7CE8-4EDB-8F5B-1EAA4F3EB3D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033987" y="1717714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676C95BA-1B92-4AF1-A0AD-7D39D180284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67970" y="1717714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09B06827-9EF7-4EC9-88E0-7E5D477192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01952" y="1717714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24D86F31-D54B-49AB-BB38-E9ACE3B869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169919" y="1717714"/>
            <a:ext cx="2022082" cy="1704861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49C7DD07-2040-4ADB-A7E0-F22A0345858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" y="3435427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A16FB21-FEDC-4115-B682-77804B1F159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33987" y="3435427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09FBAFEB-6675-4992-9F59-3CDEEB06C1E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01952" y="3435427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73DE433A-65DB-4D80-BEBA-C0E98C0B13C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35934" y="3435427"/>
            <a:ext cx="2022081" cy="1704861"/>
          </a:xfrm>
          <a:custGeom>
            <a:avLst/>
            <a:gdLst>
              <a:gd name="connsiteX0" fmla="*/ 0 w 4044688"/>
              <a:gd name="connsiteY0" fmla="*/ 0 h 3409723"/>
              <a:gd name="connsiteX1" fmla="*/ 4044688 w 4044688"/>
              <a:gd name="connsiteY1" fmla="*/ 0 h 3409723"/>
              <a:gd name="connsiteX2" fmla="*/ 4044688 w 4044688"/>
              <a:gd name="connsiteY2" fmla="*/ 3409723 h 3409723"/>
              <a:gd name="connsiteX3" fmla="*/ 0 w 4044688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8" h="3409723">
                <a:moveTo>
                  <a:pt x="0" y="0"/>
                </a:moveTo>
                <a:lnTo>
                  <a:pt x="4044688" y="0"/>
                </a:lnTo>
                <a:lnTo>
                  <a:pt x="4044688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33" name="Picture Placeholder 132">
            <a:extLst>
              <a:ext uri="{FF2B5EF4-FFF2-40B4-BE49-F238E27FC236}">
                <a16:creationId xmlns:a16="http://schemas.microsoft.com/office/drawing/2014/main" id="{1C48A930-F2CC-46AD-B2D2-40758BAF99D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" y="5153140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F796C8D-5331-4731-A404-B7B2D5A9E52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067970" y="5153140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F0BA582-E839-40B1-9A4B-DFE0D1A9D75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01952" y="5153140"/>
            <a:ext cx="2022081" cy="1704861"/>
          </a:xfrm>
          <a:custGeom>
            <a:avLst/>
            <a:gdLst>
              <a:gd name="connsiteX0" fmla="*/ 0 w 4044689"/>
              <a:gd name="connsiteY0" fmla="*/ 0 h 3409723"/>
              <a:gd name="connsiteX1" fmla="*/ 4044689 w 4044689"/>
              <a:gd name="connsiteY1" fmla="*/ 0 h 3409723"/>
              <a:gd name="connsiteX2" fmla="*/ 4044689 w 4044689"/>
              <a:gd name="connsiteY2" fmla="*/ 3409723 h 3409723"/>
              <a:gd name="connsiteX3" fmla="*/ 0 w 4044689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89" h="3409723">
                <a:moveTo>
                  <a:pt x="0" y="0"/>
                </a:moveTo>
                <a:lnTo>
                  <a:pt x="4044689" y="0"/>
                </a:lnTo>
                <a:lnTo>
                  <a:pt x="4044689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39" name="Picture Placeholder 138">
            <a:extLst>
              <a:ext uri="{FF2B5EF4-FFF2-40B4-BE49-F238E27FC236}">
                <a16:creationId xmlns:a16="http://schemas.microsoft.com/office/drawing/2014/main" id="{9376C177-5763-401A-9E03-56709766AA9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10169919" y="5153140"/>
            <a:ext cx="2022082" cy="1704861"/>
          </a:xfrm>
          <a:custGeom>
            <a:avLst/>
            <a:gdLst>
              <a:gd name="connsiteX0" fmla="*/ 0 w 4044690"/>
              <a:gd name="connsiteY0" fmla="*/ 0 h 3409723"/>
              <a:gd name="connsiteX1" fmla="*/ 4044690 w 4044690"/>
              <a:gd name="connsiteY1" fmla="*/ 0 h 3409723"/>
              <a:gd name="connsiteX2" fmla="*/ 4044690 w 4044690"/>
              <a:gd name="connsiteY2" fmla="*/ 3409723 h 3409723"/>
              <a:gd name="connsiteX3" fmla="*/ 0 w 4044690"/>
              <a:gd name="connsiteY3" fmla="*/ 3409723 h 340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4690" h="3409723">
                <a:moveTo>
                  <a:pt x="0" y="0"/>
                </a:moveTo>
                <a:lnTo>
                  <a:pt x="4044690" y="0"/>
                </a:lnTo>
                <a:lnTo>
                  <a:pt x="4044690" y="3409723"/>
                </a:lnTo>
                <a:lnTo>
                  <a:pt x="0" y="340972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sz="15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5" grpId="0" animBg="1"/>
      <p:bldP spid="136" grpId="0" animBg="1"/>
      <p:bldP spid="139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849530" y="2154704"/>
            <a:ext cx="2860058" cy="2677547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0971" y="2434679"/>
            <a:ext cx="2860058" cy="2677547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3411" y="2434679"/>
            <a:ext cx="2860058" cy="2677547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4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59699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49847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39999" y="1721223"/>
            <a:ext cx="2944478" cy="1640541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70656-C88E-47A8-AF4E-6796ABD0376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6144" y="1481330"/>
            <a:ext cx="2224520" cy="1880436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750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696FB3-7798-452D-A70D-9F9025FD10F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659942" y="1481330"/>
            <a:ext cx="2224520" cy="1880436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750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0011766-26D5-4106-9378-06DEFFB04B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983739" y="1481330"/>
            <a:ext cx="2224520" cy="1880436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750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A1BFBE-A9BC-46DF-B192-ABC87F485E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307540" y="1481330"/>
            <a:ext cx="2224520" cy="1880436"/>
          </a:xfrm>
          <a:custGeom>
            <a:avLst/>
            <a:gdLst>
              <a:gd name="connsiteX0" fmla="*/ 0 w 4449619"/>
              <a:gd name="connsiteY0" fmla="*/ 0 h 3760873"/>
              <a:gd name="connsiteX1" fmla="*/ 4449619 w 4449619"/>
              <a:gd name="connsiteY1" fmla="*/ 0 h 3760873"/>
              <a:gd name="connsiteX2" fmla="*/ 4449619 w 4449619"/>
              <a:gd name="connsiteY2" fmla="*/ 3760873 h 3760873"/>
              <a:gd name="connsiteX3" fmla="*/ 0 w 4449619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19" h="3760873">
                <a:moveTo>
                  <a:pt x="0" y="0"/>
                </a:moveTo>
                <a:lnTo>
                  <a:pt x="4449619" y="0"/>
                </a:lnTo>
                <a:lnTo>
                  <a:pt x="4449619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750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7D466C-A520-4902-99C4-B78E98A6E6C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31334" y="1481330"/>
            <a:ext cx="2224520" cy="1880436"/>
          </a:xfrm>
          <a:custGeom>
            <a:avLst/>
            <a:gdLst>
              <a:gd name="connsiteX0" fmla="*/ 0 w 4449620"/>
              <a:gd name="connsiteY0" fmla="*/ 0 h 3760873"/>
              <a:gd name="connsiteX1" fmla="*/ 4449620 w 4449620"/>
              <a:gd name="connsiteY1" fmla="*/ 0 h 3760873"/>
              <a:gd name="connsiteX2" fmla="*/ 4449620 w 4449620"/>
              <a:gd name="connsiteY2" fmla="*/ 3760873 h 3760873"/>
              <a:gd name="connsiteX3" fmla="*/ 0 w 4449620"/>
              <a:gd name="connsiteY3" fmla="*/ 3760873 h 37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9620" h="3760873">
                <a:moveTo>
                  <a:pt x="0" y="0"/>
                </a:moveTo>
                <a:lnTo>
                  <a:pt x="4449620" y="0"/>
                </a:lnTo>
                <a:lnTo>
                  <a:pt x="4449620" y="3760873"/>
                </a:lnTo>
                <a:lnTo>
                  <a:pt x="0" y="376087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75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68464A-15E7-4D9B-AD60-3451233559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81903" y="2430051"/>
            <a:ext cx="2571847" cy="2661088"/>
          </a:xfrm>
          <a:custGeom>
            <a:avLst/>
            <a:gdLst>
              <a:gd name="connsiteX0" fmla="*/ 0 w 5144364"/>
              <a:gd name="connsiteY0" fmla="*/ 0 h 7083816"/>
              <a:gd name="connsiteX1" fmla="*/ 5144364 w 5144364"/>
              <a:gd name="connsiteY1" fmla="*/ 0 h 7083816"/>
              <a:gd name="connsiteX2" fmla="*/ 5144364 w 5144364"/>
              <a:gd name="connsiteY2" fmla="*/ 7083816 h 7083816"/>
              <a:gd name="connsiteX3" fmla="*/ 0 w 5144364"/>
              <a:gd name="connsiteY3" fmla="*/ 7083816 h 70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4364" h="7083816">
                <a:moveTo>
                  <a:pt x="0" y="0"/>
                </a:moveTo>
                <a:lnTo>
                  <a:pt x="5144364" y="0"/>
                </a:lnTo>
                <a:lnTo>
                  <a:pt x="5144364" y="7083816"/>
                </a:lnTo>
                <a:lnTo>
                  <a:pt x="0" y="7083816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algn="ctr">
              <a:defRPr lang="en-US" sz="1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5" y="1894441"/>
            <a:ext cx="1828118" cy="1373671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B722B3-CFC5-45EA-9ED6-3E100F31BD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75552" y="1894441"/>
            <a:ext cx="1828118" cy="1373671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5" y="4332841"/>
            <a:ext cx="1828118" cy="1373671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065CD-90D1-4F95-954E-57604EA9B4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75552" y="4332841"/>
            <a:ext cx="1828118" cy="1373671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9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38956-B64C-4A69-AD96-2E304154F00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66055" y="1894441"/>
            <a:ext cx="1828118" cy="1373671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BB8CC-07D9-47C2-A423-DA7944D7355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66055" y="4332841"/>
            <a:ext cx="1828118" cy="1373671"/>
          </a:xfrm>
          <a:custGeom>
            <a:avLst/>
            <a:gdLst>
              <a:gd name="connsiteX0" fmla="*/ 0 w 3656713"/>
              <a:gd name="connsiteY0" fmla="*/ 0 h 3656713"/>
              <a:gd name="connsiteX1" fmla="*/ 3656713 w 3656713"/>
              <a:gd name="connsiteY1" fmla="*/ 0 h 3656713"/>
              <a:gd name="connsiteX2" fmla="*/ 3656713 w 3656713"/>
              <a:gd name="connsiteY2" fmla="*/ 3656713 h 3656713"/>
              <a:gd name="connsiteX3" fmla="*/ 0 w 3656713"/>
              <a:gd name="connsiteY3" fmla="*/ 3656713 h 365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713" h="3656713">
                <a:moveTo>
                  <a:pt x="0" y="0"/>
                </a:moveTo>
                <a:lnTo>
                  <a:pt x="3656713" y="0"/>
                </a:lnTo>
                <a:lnTo>
                  <a:pt x="3656713" y="3656713"/>
                </a:lnTo>
                <a:lnTo>
                  <a:pt x="0" y="3656713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1397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5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ED6899-EE35-4C9F-85BC-2800893A7A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00787" y="203296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8CD014F-DCFE-440B-9C46-DE5E50FC1A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429341" y="203296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25211DE-2900-41DB-94E0-DADC757876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757895" y="203296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51C6DB-32A3-4464-AE10-5633A7CE53C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100787" y="3380748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30DC47F-8DF3-4F33-B1B6-FF730859D68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29341" y="3380748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F4643DF-0111-4FA8-BE96-A6CE1DA67C8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57895" y="3380748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EDDFA-6EB5-48D5-94C9-9CC6B10491F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00787" y="472853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7A33113-4109-4E55-A5EC-1DD0D9F09F4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429341" y="472853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9EBD72A-C4D9-488C-8B28-C748536236D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57895" y="472853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7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BA24CCC-EDF0-4391-BDAD-5A1AC3C41ED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13092" y="200057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8C50DEA-9D79-44F2-8F00-34CE2DFBB10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41648" y="200057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7C511FA-F714-464A-AC1B-9514AED5E8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70205" y="200057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CD4A1BF-2AF8-4D45-921D-BCC41796000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998762" y="200057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10A3D6E-C358-439C-8B8A-28D7DA56AB3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13092" y="357220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176FB6D-30B1-4A91-BF7B-E0B3AC30EFB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41648" y="357220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F6FEED80-41F9-45B8-810F-A371D8C9E3A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170205" y="357220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D041EF4-D5CD-4126-B32F-5971C6FA721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98762" y="3572201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EE5E17D-B267-4245-B058-59B9515089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3092" y="514382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1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CBC3CA6-B6A2-4EEB-9A63-B3A2ED1EA40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41648" y="514382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accent4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9975133-13E9-47E2-B89B-39D85551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0205" y="514382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bg2"/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3CF676C-B8B6-4C40-91EF-D8B604B3000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98762" y="5143826"/>
            <a:ext cx="952376" cy="715628"/>
          </a:xfrm>
          <a:custGeom>
            <a:avLst/>
            <a:gdLst>
              <a:gd name="connsiteX0" fmla="*/ 0 w 1905000"/>
              <a:gd name="connsiteY0" fmla="*/ 0 h 1905000"/>
              <a:gd name="connsiteX1" fmla="*/ 1905000 w 1905000"/>
              <a:gd name="connsiteY1" fmla="*/ 0 h 1905000"/>
              <a:gd name="connsiteX2" fmla="*/ 1905000 w 1905000"/>
              <a:gd name="connsiteY2" fmla="*/ 1905000 h 1905000"/>
              <a:gd name="connsiteX3" fmla="*/ 0 w 19050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C1C9D5"/>
            </a:bgClr>
          </a:pattFill>
          <a:effectLst>
            <a:outerShdw dist="88900" dir="10800000" sx="99000" sy="99000" algn="r" rotWithShape="0">
              <a:schemeClr val="tx2">
                <a:lumMod val="75000"/>
              </a:schemeClr>
            </a:outerShdw>
          </a:effectLst>
          <a:scene3d>
            <a:camera prst="isometricOffAxis1Top">
              <a:rot lat="0" lon="0" rev="0"/>
            </a:camera>
            <a:lightRig rig="threePt" dir="t"/>
          </a:scene3d>
        </p:spPr>
        <p:txBody>
          <a:bodyPr wrap="square" anchor="t">
            <a:noAutofit/>
          </a:bodyPr>
          <a:lstStyle>
            <a:lvl1pPr marL="0" indent="0" algn="ctr">
              <a:buNone/>
              <a:defRPr sz="7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60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2178761"/>
            <a:ext cx="2482838" cy="2519008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2178761"/>
            <a:ext cx="2482838" cy="2519008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2178761"/>
            <a:ext cx="2482838" cy="2519008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2178761"/>
            <a:ext cx="2482837" cy="2519008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31683" y="2160071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46948" y="2160071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2213" y="2160071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4B1061-2D91-4253-9DCF-0987EC9BF35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7478" y="2160071"/>
            <a:ext cx="2482837" cy="3352800"/>
          </a:xfrm>
          <a:custGeom>
            <a:avLst/>
            <a:gdLst>
              <a:gd name="connsiteX0" fmla="*/ 0 w 4966320"/>
              <a:gd name="connsiteY0" fmla="*/ 0 h 6705600"/>
              <a:gd name="connsiteX1" fmla="*/ 4966320 w 4966320"/>
              <a:gd name="connsiteY1" fmla="*/ 0 h 6705600"/>
              <a:gd name="connsiteX2" fmla="*/ 4966320 w 4966320"/>
              <a:gd name="connsiteY2" fmla="*/ 6705600 h 6705600"/>
              <a:gd name="connsiteX3" fmla="*/ 0 w 4966320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0" h="6705600">
                <a:moveTo>
                  <a:pt x="0" y="0"/>
                </a:moveTo>
                <a:lnTo>
                  <a:pt x="4966320" y="0"/>
                </a:lnTo>
                <a:lnTo>
                  <a:pt x="4966320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8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81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81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81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44119" y="2160071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0C477C-0616-4B25-AECC-C8579212EEC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59384" y="2160071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1CF97D-2FDA-4292-861E-0CA5A754E9C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4649" y="2160071"/>
            <a:ext cx="2482838" cy="3352800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38000" decel="6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048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096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9144000" y="0"/>
            <a:ext cx="3048000" cy="2971800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0FF5E0-9782-4262-8C8E-F25D5187B2A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9484" y="1682489"/>
            <a:ext cx="2482838" cy="2929169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0F5ECF-FA0D-41F4-BED6-8DC0A070043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59608" y="1682489"/>
            <a:ext cx="2482838" cy="2929169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FE8DDD-E08B-487F-939D-C82BD1C71F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9733" y="1682489"/>
            <a:ext cx="2482838" cy="2929169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6A14B1-5BD5-4CA2-86FC-A299F612707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779858" y="1682489"/>
            <a:ext cx="2482838" cy="2929169"/>
          </a:xfrm>
          <a:custGeom>
            <a:avLst/>
            <a:gdLst>
              <a:gd name="connsiteX0" fmla="*/ 0 w 4966322"/>
              <a:gd name="connsiteY0" fmla="*/ 0 h 6705600"/>
              <a:gd name="connsiteX1" fmla="*/ 4966322 w 4966322"/>
              <a:gd name="connsiteY1" fmla="*/ 0 h 6705600"/>
              <a:gd name="connsiteX2" fmla="*/ 4966322 w 4966322"/>
              <a:gd name="connsiteY2" fmla="*/ 6705600 h 6705600"/>
              <a:gd name="connsiteX3" fmla="*/ 0 w 4966322"/>
              <a:gd name="connsiteY3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322" h="6705600">
                <a:moveTo>
                  <a:pt x="0" y="0"/>
                </a:moveTo>
                <a:lnTo>
                  <a:pt x="4966322" y="0"/>
                </a:lnTo>
                <a:lnTo>
                  <a:pt x="4966322" y="6705600"/>
                </a:lnTo>
                <a:lnTo>
                  <a:pt x="0" y="670560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8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8000" decel="6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8000" decel="62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6492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10009" y="1828800"/>
            <a:ext cx="2348472" cy="1465730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33521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CF3998-E81D-49D7-B078-F19837D4418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57035" y="1828800"/>
            <a:ext cx="2348472" cy="1465730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6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B8AA38-6F73-4586-B483-53523EF1116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703761" y="2245049"/>
            <a:ext cx="2841651" cy="1332482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5ECBCE-7512-4811-A88A-61113AE75F7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61729" y="2245049"/>
            <a:ext cx="2841651" cy="1332482"/>
          </a:xfrm>
          <a:custGeom>
            <a:avLst/>
            <a:gdLst>
              <a:gd name="connsiteX0" fmla="*/ 0 w 4697555"/>
              <a:gd name="connsiteY0" fmla="*/ 0 h 2931460"/>
              <a:gd name="connsiteX1" fmla="*/ 4697555 w 4697555"/>
              <a:gd name="connsiteY1" fmla="*/ 0 h 2931460"/>
              <a:gd name="connsiteX2" fmla="*/ 4697555 w 4697555"/>
              <a:gd name="connsiteY2" fmla="*/ 2931460 h 2931460"/>
              <a:gd name="connsiteX3" fmla="*/ 0 w 4697555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5" h="2931460">
                <a:moveTo>
                  <a:pt x="0" y="0"/>
                </a:moveTo>
                <a:lnTo>
                  <a:pt x="4697555" y="0"/>
                </a:lnTo>
                <a:lnTo>
                  <a:pt x="4697555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89E65B-19FF-4927-98A8-4E005823E96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619700" y="2245049"/>
            <a:ext cx="2841651" cy="1332482"/>
          </a:xfrm>
          <a:custGeom>
            <a:avLst/>
            <a:gdLst>
              <a:gd name="connsiteX0" fmla="*/ 0 w 4697556"/>
              <a:gd name="connsiteY0" fmla="*/ 0 h 2931460"/>
              <a:gd name="connsiteX1" fmla="*/ 4697556 w 4697556"/>
              <a:gd name="connsiteY1" fmla="*/ 0 h 2931460"/>
              <a:gd name="connsiteX2" fmla="*/ 4697556 w 4697556"/>
              <a:gd name="connsiteY2" fmla="*/ 2931460 h 2931460"/>
              <a:gd name="connsiteX3" fmla="*/ 0 w 4697556"/>
              <a:gd name="connsiteY3" fmla="*/ 2931460 h 2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56" h="2931460">
                <a:moveTo>
                  <a:pt x="0" y="0"/>
                </a:moveTo>
                <a:lnTo>
                  <a:pt x="4697556" y="0"/>
                </a:lnTo>
                <a:lnTo>
                  <a:pt x="4697556" y="2931460"/>
                </a:lnTo>
                <a:lnTo>
                  <a:pt x="0" y="293146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41171" y="1626988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568282" y="1626988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393" y="1626988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7E1B70-4896-4420-9B1A-59968879189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822504" y="1626988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6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205030" y="1707670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909BFB-BB38-4018-AAEC-7D2EF2E710C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32141" y="1707670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6481C08-79AF-4EEB-B132-E05B8BF1A28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59252" y="1707670"/>
            <a:ext cx="2527718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0163" y="2007428"/>
            <a:ext cx="5297451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464" y="2007428"/>
            <a:ext cx="5297451" cy="2843145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0586" y="1140996"/>
            <a:ext cx="8812305" cy="4212940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247592" y="2081548"/>
            <a:ext cx="1695229" cy="275996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 algn="ctr">
              <a:defRPr lang="en-US" sz="165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9830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616154" y="2081548"/>
            <a:ext cx="1695229" cy="275996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557815" y="2081548"/>
            <a:ext cx="1695229" cy="275996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672587" y="2081548"/>
            <a:ext cx="1695229" cy="2759961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740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29129" y="1858981"/>
            <a:ext cx="1933745" cy="314346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816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86656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36365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00617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577873" y="1359702"/>
            <a:ext cx="4326916" cy="7033758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6871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8275563" y="3040253"/>
            <a:ext cx="2769446" cy="452796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1138993" y="3040253"/>
            <a:ext cx="2769446" cy="452796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567927" y="2820225"/>
            <a:ext cx="3056150" cy="496802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2128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5192148" y="1940118"/>
            <a:ext cx="1807703" cy="2955541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280606" y="2672411"/>
            <a:ext cx="1145391" cy="1527149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703346" y="2534007"/>
            <a:ext cx="1339199" cy="1793481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52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361883" y="2485364"/>
            <a:ext cx="3483238" cy="163984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 marL="0" indent="0" algn="ctr">
              <a:buNone/>
              <a:defRPr lang="en-US" sz="165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132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619040" y="2156665"/>
            <a:ext cx="3878368" cy="163984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7105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960944" y="4000602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322612" y="2841596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315720" y="1682591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589057" y="3429000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2078768" y="4588005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3017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17" grpId="0" animBg="1"/>
      <p:bldP spid="4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228910" y="2757694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228910" y="2395988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7228910" y="2034284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7228910" y="1672578"/>
            <a:ext cx="2820557" cy="269030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4278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2.91667E-6 L 3.40711E-6 0.0867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72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7898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783358" y="33384"/>
            <a:ext cx="3684105" cy="335275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783358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7898" y="3429000"/>
            <a:ext cx="3684105" cy="338418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114962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15733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5165035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7172738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9180441" y="2093844"/>
            <a:ext cx="1888435" cy="22926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5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10586795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7593872" y="1635525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4600949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-1608026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384901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876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7593871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4600948" y="1635525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-1608025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384901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2192003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8932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Morph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-4600947" y="1635524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-1608024" y="1635525"/>
            <a:ext cx="2954199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1384901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12192003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15146201" y="1635524"/>
            <a:ext cx="2954200" cy="3586734"/>
          </a:xfrm>
          <a:prstGeom prst="rect">
            <a:avLst/>
          </a:pr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535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5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12">
          <p15:clr>
            <a:srgbClr val="F26B43"/>
          </p15:clr>
        </p15:guide>
        <p15:guide id="2" pos="76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3F9953-36FE-5256-A45D-4B150E0C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53205" y="0"/>
            <a:ext cx="6149205" cy="693242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F2D629-EC22-4331-95D8-09ACEC8F563B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1">
            <a:extLst>
              <a:ext uri="{FF2B5EF4-FFF2-40B4-BE49-F238E27FC236}">
                <a16:creationId xmlns:a16="http://schemas.microsoft.com/office/drawing/2014/main" id="{F2D21485-A719-2CA7-609E-885916F4A731}"/>
              </a:ext>
            </a:extLst>
          </p:cNvPr>
          <p:cNvSpPr/>
          <p:nvPr/>
        </p:nvSpPr>
        <p:spPr>
          <a:xfrm>
            <a:off x="143312" y="123946"/>
            <a:ext cx="3962235" cy="338158"/>
          </a:xfrm>
          <a:prstGeom prst="roundRect">
            <a:avLst>
              <a:gd name="adj" fmla="val 50000"/>
            </a:avLst>
          </a:prstGeom>
          <a:solidFill>
            <a:srgbClr val="274E11"/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Lesson 3: The concluding discussion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6" name="Rectangle: Rounded Corners 1">
            <a:extLst>
              <a:ext uri="{FF2B5EF4-FFF2-40B4-BE49-F238E27FC236}">
                <a16:creationId xmlns:a16="http://schemas.microsoft.com/office/drawing/2014/main" id="{0AD61B9A-ACB3-01DD-E146-9DA672232B1B}"/>
              </a:ext>
            </a:extLst>
          </p:cNvPr>
          <p:cNvSpPr/>
          <p:nvPr/>
        </p:nvSpPr>
        <p:spPr>
          <a:xfrm>
            <a:off x="6184844" y="123946"/>
            <a:ext cx="3962235" cy="338158"/>
          </a:xfrm>
          <a:prstGeom prst="roundRect">
            <a:avLst>
              <a:gd name="adj" fmla="val 50000"/>
            </a:avLst>
          </a:prstGeom>
          <a:solidFill>
            <a:srgbClr val="274E11"/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Exercise 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2FA906-16EB-C1C3-A20D-471F851BBB86}"/>
              </a:ext>
            </a:extLst>
          </p:cNvPr>
          <p:cNvSpPr/>
          <p:nvPr/>
        </p:nvSpPr>
        <p:spPr>
          <a:xfrm>
            <a:off x="139299" y="1302463"/>
            <a:ext cx="5841158" cy="338158"/>
          </a:xfrm>
          <a:prstGeom prst="roundRect">
            <a:avLst>
              <a:gd name="adj" fmla="val 50000"/>
            </a:avLst>
          </a:prstGeom>
          <a:solidFill>
            <a:srgbClr val="00B050">
              <a:alpha val="42434"/>
            </a:srgbClr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Nick gets out the train and sees a well-known town in front of him.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0E1A8876-4F3A-25BB-283B-0D4ADE66AA40}"/>
              </a:ext>
            </a:extLst>
          </p:cNvPr>
          <p:cNvSpPr/>
          <p:nvPr/>
        </p:nvSpPr>
        <p:spPr>
          <a:xfrm>
            <a:off x="139299" y="1703935"/>
            <a:ext cx="5841158" cy="338158"/>
          </a:xfrm>
          <a:prstGeom prst="roundRect">
            <a:avLst>
              <a:gd name="adj" fmla="val 50000"/>
            </a:avLst>
          </a:prstGeom>
          <a:solidFill>
            <a:srgbClr val="00B050">
              <a:alpha val="42434"/>
            </a:srgbClr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Nothing has been changed, every corner is the same.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592DA36-F2C1-74DB-72FA-595815BBAC7B}"/>
              </a:ext>
            </a:extLst>
          </p:cNvPr>
          <p:cNvSpPr/>
          <p:nvPr/>
        </p:nvSpPr>
        <p:spPr>
          <a:xfrm>
            <a:off x="139299" y="2105407"/>
            <a:ext cx="5841158" cy="338158"/>
          </a:xfrm>
          <a:prstGeom prst="roundRect">
            <a:avLst>
              <a:gd name="adj" fmla="val 50000"/>
            </a:avLst>
          </a:prstGeom>
          <a:solidFill>
            <a:srgbClr val="00B050">
              <a:alpha val="42434"/>
            </a:srgbClr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The green places are replaced by ashes.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6FEE8BEF-AAF3-FBD4-248C-16B7D3145FF1}"/>
              </a:ext>
            </a:extLst>
          </p:cNvPr>
          <p:cNvSpPr/>
          <p:nvPr/>
        </p:nvSpPr>
        <p:spPr>
          <a:xfrm>
            <a:off x="139299" y="2506879"/>
            <a:ext cx="5841158" cy="338158"/>
          </a:xfrm>
          <a:prstGeom prst="roundRect">
            <a:avLst>
              <a:gd name="adj" fmla="val 50000"/>
            </a:avLst>
          </a:prstGeom>
          <a:solidFill>
            <a:srgbClr val="00B050">
              <a:alpha val="42434"/>
            </a:srgbClr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Nick can’t find the river.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37F3E9A9-E9DC-810F-2F04-C9716F869188}"/>
              </a:ext>
            </a:extLst>
          </p:cNvPr>
          <p:cNvSpPr/>
          <p:nvPr/>
        </p:nvSpPr>
        <p:spPr>
          <a:xfrm>
            <a:off x="139299" y="2916137"/>
            <a:ext cx="5841158" cy="338158"/>
          </a:xfrm>
          <a:prstGeom prst="roundRect">
            <a:avLst>
              <a:gd name="adj" fmla="val 50000"/>
            </a:avLst>
          </a:prstGeom>
          <a:solidFill>
            <a:srgbClr val="00B050">
              <a:alpha val="42434"/>
            </a:srgbClr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The strong desire to live far outweighs the destructive consequences of the war.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Zaxid (Украина): какой может быть война | 18.01.2022, ИноСМИ">
            <a:extLst>
              <a:ext uri="{FF2B5EF4-FFF2-40B4-BE49-F238E27FC236}">
                <a16:creationId xmlns:a16="http://schemas.microsoft.com/office/drawing/2014/main" id="{77EF1C42-F767-9BA7-9494-538B25BD603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3" y="4120400"/>
            <a:ext cx="1284346" cy="121350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Рисунок 12" descr="Природа рассвет - 63 фото">
            <a:extLst>
              <a:ext uri="{FF2B5EF4-FFF2-40B4-BE49-F238E27FC236}">
                <a16:creationId xmlns:a16="http://schemas.microsoft.com/office/drawing/2014/main" id="{91A74200-86DA-FCD2-A445-936DE6BDB6B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3" y="4115585"/>
            <a:ext cx="1285200" cy="1213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BF8620-8B3F-91F3-B1DA-A0C60A287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5" y="4120400"/>
            <a:ext cx="1286327" cy="1213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" name="Рисунок 14" descr="Рассвет на реке (55 фото)">
            <a:extLst>
              <a:ext uri="{FF2B5EF4-FFF2-40B4-BE49-F238E27FC236}">
                <a16:creationId xmlns:a16="http://schemas.microsoft.com/office/drawing/2014/main" id="{2DAA6B0B-073D-B2C2-49A1-7A48B7E2134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0" y="5455805"/>
            <a:ext cx="1285200" cy="1213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7" name="Рисунок 16" descr="Гармония с природой и с собой... ~ Поэзия (Мир души)">
            <a:extLst>
              <a:ext uri="{FF2B5EF4-FFF2-40B4-BE49-F238E27FC236}">
                <a16:creationId xmlns:a16="http://schemas.microsoft.com/office/drawing/2014/main" id="{7E0AAB71-2A34-87B5-2065-5CACB12693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62" y="5455805"/>
            <a:ext cx="1285200" cy="1213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2" name="Рисунок 11" descr="Природа на военной службе | Warspot.ru">
            <a:extLst>
              <a:ext uri="{FF2B5EF4-FFF2-40B4-BE49-F238E27FC236}">
                <a16:creationId xmlns:a16="http://schemas.microsoft.com/office/drawing/2014/main" id="{08572629-6DED-848A-CE6D-2CFB8E1C966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6" y="5455805"/>
            <a:ext cx="1285200" cy="12132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708806B3-51C0-097E-2982-CDE5FEE06EDE}"/>
              </a:ext>
            </a:extLst>
          </p:cNvPr>
          <p:cNvSpPr/>
          <p:nvPr/>
        </p:nvSpPr>
        <p:spPr>
          <a:xfrm>
            <a:off x="143311" y="660472"/>
            <a:ext cx="5837146" cy="4857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Exercise 1. Read statements below. </a:t>
            </a:r>
            <a:r>
              <a:rPr lang="en-US" sz="1400" b="1" dirty="0" smtClean="0">
                <a:solidFill>
                  <a:srgbClr val="00B050"/>
                </a:solidFill>
              </a:rPr>
              <a:t>Say if it is </a:t>
            </a:r>
            <a:r>
              <a:rPr lang="en-US" sz="1400" b="1" dirty="0">
                <a:solidFill>
                  <a:srgbClr val="00B050"/>
                </a:solidFill>
              </a:rPr>
              <a:t>true or false. Find the arguments in the text from the story “Big Two-Hearted River”.</a:t>
            </a: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143FDE6D-1A22-7FB4-8C86-88F1F026DCAF}"/>
              </a:ext>
            </a:extLst>
          </p:cNvPr>
          <p:cNvSpPr/>
          <p:nvPr/>
        </p:nvSpPr>
        <p:spPr>
          <a:xfrm>
            <a:off x="143311" y="3376193"/>
            <a:ext cx="5837146" cy="485794"/>
          </a:xfrm>
          <a:prstGeom prst="roundRect">
            <a:avLst>
              <a:gd name="adj" fmla="val 50000"/>
            </a:avLst>
          </a:prstGeom>
          <a:solidFill>
            <a:schemeClr val="bg1">
              <a:alpha val="75224"/>
            </a:schemeClr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Exercise 2. Look at the pictures, choose one to describe. Say why you associate it with the work in discussion.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DC558-DC4B-D70D-A779-CA7476FE030F}"/>
              </a:ext>
            </a:extLst>
          </p:cNvPr>
          <p:cNvSpPr txBox="1"/>
          <p:nvPr/>
        </p:nvSpPr>
        <p:spPr>
          <a:xfrm>
            <a:off x="6184844" y="514683"/>
            <a:ext cx="5863845" cy="10695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1400" b="1">
                <a:solidFill>
                  <a:srgbClr val="1244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Hemingway is a master of word. Look through the text from “Big Two-Hearted River”’</a:t>
            </a:r>
          </a:p>
          <a:p>
            <a:r>
              <a:rPr lang="en-US" sz="1300" dirty="0"/>
              <a:t>a) find the phrases that prove the idea: “Nature is a great power which opposes all human strife. If a person becomes a part of it, he will never be defeated.” </a:t>
            </a:r>
            <a:endParaRPr lang="ru-RU" sz="13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9018A6-6B73-B6B0-7616-A0634173ADC1}"/>
              </a:ext>
            </a:extLst>
          </p:cNvPr>
          <p:cNvSpPr txBox="1"/>
          <p:nvPr/>
        </p:nvSpPr>
        <p:spPr>
          <a:xfrm>
            <a:off x="6184844" y="1703935"/>
            <a:ext cx="5863845" cy="305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b="1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Read the sentences and translate into good Russian the bold phrases.</a:t>
            </a:r>
            <a:endParaRPr lang="ru-RU" sz="1300" b="1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1300" b="1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burnt timber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There was no town, nothing but the rails and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burned-over country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Far off to the left was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line of the river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Nick was glad to get to the river.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Then it was sweet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fern, growing ankle high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walk through, and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clumps of jack </a:t>
            </a:r>
            <a:r>
              <a:rPr lang="en-US" sz="1300" b="1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pines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 long undulating country with frequent rises and descents, sandy underfoot and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country alive again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While Nick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walked through the little stretch of meadow</a:t>
            </a:r>
            <a:r>
              <a:rPr lang="en-US" sz="1300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alongside the stream, trout had jumped high out of water.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On the left, where the meadow ended and the woods began, </a:t>
            </a:r>
            <a:r>
              <a:rPr lang="en-US" sz="1300" b="1" dirty="0">
                <a:solidFill>
                  <a:schemeClr val="bg1"/>
                </a:solidFill>
                <a:effectLst/>
                <a:highlight>
                  <a:srgbClr val="274E11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great elm tree was uprooted</a:t>
            </a: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9DEFB-8681-9D46-951C-D2F388BC7018}"/>
              </a:ext>
            </a:extLst>
          </p:cNvPr>
          <p:cNvSpPr txBox="1"/>
          <p:nvPr/>
        </p:nvSpPr>
        <p:spPr>
          <a:xfrm>
            <a:off x="6184844" y="5328785"/>
            <a:ext cx="6124352" cy="82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themes are common to the both works we’ve discussed? 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solidFill>
                  <a:srgbClr val="274E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Thirst for life? Harmony of nature? Human cruelty? Physical and emotional suffering? Choose one or offer your own. Give your arguments.</a:t>
            </a:r>
            <a:endParaRPr lang="ru-RU" sz="1300" dirty="0">
              <a:solidFill>
                <a:srgbClr val="274E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1">
            <a:extLst>
              <a:ext uri="{FF2B5EF4-FFF2-40B4-BE49-F238E27FC236}">
                <a16:creationId xmlns:a16="http://schemas.microsoft.com/office/drawing/2014/main" id="{4D1B7B3F-8959-11CB-D2B4-4121F2B7DD35}"/>
              </a:ext>
            </a:extLst>
          </p:cNvPr>
          <p:cNvSpPr/>
          <p:nvPr/>
        </p:nvSpPr>
        <p:spPr>
          <a:xfrm>
            <a:off x="6184844" y="4875268"/>
            <a:ext cx="3962235" cy="338158"/>
          </a:xfrm>
          <a:prstGeom prst="roundRect">
            <a:avLst>
              <a:gd name="adj" fmla="val 50000"/>
            </a:avLst>
          </a:prstGeom>
          <a:solidFill>
            <a:srgbClr val="274E11"/>
          </a:soli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Exercise 4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155B8A8-A1D4-E208-5A4F-2DDD48C08B2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4000"/>
          </a:blip>
          <a:stretch>
            <a:fillRect/>
          </a:stretch>
        </p:blipFill>
        <p:spPr>
          <a:xfrm>
            <a:off x="6096000" y="-31137"/>
            <a:ext cx="6124352" cy="68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Massive X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187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Times New Roman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olgam</cp:lastModifiedBy>
  <cp:revision>6</cp:revision>
  <dcterms:created xsi:type="dcterms:W3CDTF">2022-12-04T07:54:17Z</dcterms:created>
  <dcterms:modified xsi:type="dcterms:W3CDTF">2022-12-14T13:35:42Z</dcterms:modified>
</cp:coreProperties>
</file>