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4056-7BC9-4FFB-9C42-44A4C0D458B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43DAE-9777-452E-AF75-BE0DE6EE8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mstel\Documents\1 подготовишки\кружок\948eeb05527f8241335fdc3392d9916d.jpg"/>
          <p:cNvPicPr>
            <a:picLocks noChangeAspect="1" noChangeArrowheads="1"/>
          </p:cNvPicPr>
          <p:nvPr/>
        </p:nvPicPr>
        <p:blipFill>
          <a:blip r:embed="rId2"/>
          <a:srcRect r="758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1472" y="2786058"/>
            <a:ext cx="82153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театрально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игровых технологий в развитии творческих способностей дошкольников в ДОО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ДЕТСКИЙ САД </a:t>
            </a:r>
            <a:r>
              <a:rPr kumimoji="0" lang="ru-RU" sz="1600" b="1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 ВИДА № 26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СТАНИЦЫ ПАВЛОВСКОЙ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6143644"/>
            <a:ext cx="400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НОВИКОВА ЕЛЕНА АЛЕКСАНДРОВНА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4143380"/>
            <a:ext cx="4000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сказки 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Пасхальный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Колобок»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34" y="285728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Театральная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 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сказки «Теремок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amstel\Documents\2 группа раннего возраста РОМАШКИ 2-3 года 2017-2018 год\2группа раннего возраста\театр Новикова\IMG_5264.JPG"/>
          <p:cNvPicPr>
            <a:picLocks noChangeAspect="1" noChangeArrowheads="1"/>
          </p:cNvPicPr>
          <p:nvPr/>
        </p:nvPicPr>
        <p:blipFill>
          <a:blip r:embed="rId3" cstate="print"/>
          <a:srcRect t="19048" r="4761" b="23809"/>
          <a:stretch>
            <a:fillRect/>
          </a:stretch>
        </p:blipFill>
        <p:spPr bwMode="auto">
          <a:xfrm>
            <a:off x="500034" y="857232"/>
            <a:ext cx="6858048" cy="2743219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amstel\Documents\1 подготовишки\кружок\7dff288c-f2ed-4e24-ba06-a0a4ee8ca095.jpg"/>
          <p:cNvPicPr>
            <a:picLocks noChangeAspect="1" noChangeArrowheads="1"/>
          </p:cNvPicPr>
          <p:nvPr/>
        </p:nvPicPr>
        <p:blipFill>
          <a:blip r:embed="rId4"/>
          <a:srcRect l="52260" t="1389" r="4855" b="34722"/>
          <a:stretch>
            <a:fillRect/>
          </a:stretch>
        </p:blipFill>
        <p:spPr bwMode="auto">
          <a:xfrm>
            <a:off x="4429124" y="2843922"/>
            <a:ext cx="4143404" cy="3472184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7" name="Picture 1" descr="C:\Users\amstel\Documents\1 подготовишки\фото\а фото для театра\даша ф\e08aed5a-c931-4585-9934-43c3bc1726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2286016" cy="304802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8" name="Picture 2" descr="C:\Users\amstel\Documents\1 подготовишки\фото\а фото для театра\маша п\2104c323-7eda-4143-8856-e3da0e59a6c0.jpg"/>
          <p:cNvPicPr>
            <a:picLocks noChangeAspect="1" noChangeArrowheads="1"/>
          </p:cNvPicPr>
          <p:nvPr/>
        </p:nvPicPr>
        <p:blipFill>
          <a:blip r:embed="rId4"/>
          <a:srcRect t="6619" b="28844"/>
          <a:stretch>
            <a:fillRect/>
          </a:stretch>
        </p:blipFill>
        <p:spPr bwMode="auto">
          <a:xfrm>
            <a:off x="357158" y="357166"/>
            <a:ext cx="2431022" cy="278608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Picture 3" descr="C:\Users\amstel\Documents\1 подготовишки\фото\а фото для театра\милана ч\b96adcf6-7b78-4220-a087-abe895d3c1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429000"/>
            <a:ext cx="2286016" cy="304802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C:\Users\amstel\Documents\1 подготовишки\фото\а фото для театра\софия д\fbc977d4-c2fa-4a50-b608-e9e778c18b89.jpg"/>
          <p:cNvPicPr>
            <a:picLocks noChangeAspect="1" noChangeArrowheads="1"/>
          </p:cNvPicPr>
          <p:nvPr/>
        </p:nvPicPr>
        <p:blipFill>
          <a:blip r:embed="rId6" cstate="print"/>
          <a:srcRect l="19355" t="19355" r="6451" b="15322"/>
          <a:stretch>
            <a:fillRect/>
          </a:stretch>
        </p:blipFill>
        <p:spPr bwMode="auto">
          <a:xfrm>
            <a:off x="6342075" y="428604"/>
            <a:ext cx="2373329" cy="278608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1" name="Picture 5" descr="C:\Users\amstel\Documents\1 подготовишки\фото\а фото для театра\ярослав п\20eeb1d0-37fe-4529-b4b5-cc7c5a07c846.jpg"/>
          <p:cNvPicPr>
            <a:picLocks noChangeAspect="1" noChangeArrowheads="1"/>
          </p:cNvPicPr>
          <p:nvPr/>
        </p:nvPicPr>
        <p:blipFill>
          <a:blip r:embed="rId7" cstate="print"/>
          <a:srcRect t="11539" b="16345"/>
          <a:stretch>
            <a:fillRect/>
          </a:stretch>
        </p:blipFill>
        <p:spPr bwMode="auto">
          <a:xfrm>
            <a:off x="2714612" y="2214554"/>
            <a:ext cx="3714776" cy="357196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928926" y="571480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«Домашний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Занимаясь с детьми театром, мы ставим перед собой цель – сделать жизнь наших детей интересной и содержательной, наполнить ее яркими впечатлениями, интересными делами, радостью творчества. </a:t>
            </a:r>
          </a:p>
        </p:txBody>
      </p:sp>
      <p:pic>
        <p:nvPicPr>
          <p:cNvPr id="1027" name="Picture 3" descr="C:\Users\amstel\Documents\1а старшая группа №3\ФОТО\август\неделя театра\4f5511b6-b7f8-40fd-ac17-4b480c5cc767.jpg"/>
          <p:cNvPicPr>
            <a:picLocks noChangeAspect="1" noChangeArrowheads="1"/>
          </p:cNvPicPr>
          <p:nvPr/>
        </p:nvPicPr>
        <p:blipFill>
          <a:blip r:embed="rId3"/>
          <a:srcRect l="7865" t="30208" r="5618" b="35030"/>
          <a:stretch>
            <a:fillRect/>
          </a:stretch>
        </p:blipFill>
        <p:spPr bwMode="auto">
          <a:xfrm>
            <a:off x="1428728" y="2071678"/>
            <a:ext cx="5857916" cy="4184226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 rot="20321446">
            <a:off x="529850" y="2604159"/>
            <a:ext cx="82153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7158" y="928670"/>
            <a:ext cx="32861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Великий русский поэт А.С.Пушкин назвал театр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«Волшебным краем»,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котором ребенок живет, играя,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игре он познает мир таким,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 есть,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всеми его примечательностями.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Users\amstel\Pictures\мое творчество\1 для категории\муз уголок\ca451229-7431-4cb0-9832-479876199aba.jpg"/>
          <p:cNvPicPr>
            <a:picLocks noChangeAspect="1" noChangeArrowheads="1"/>
          </p:cNvPicPr>
          <p:nvPr/>
        </p:nvPicPr>
        <p:blipFill>
          <a:blip r:embed="rId3"/>
          <a:srcRect b="17500"/>
          <a:stretch>
            <a:fillRect/>
          </a:stretch>
        </p:blipFill>
        <p:spPr bwMode="auto">
          <a:xfrm>
            <a:off x="3786182" y="642918"/>
            <a:ext cx="4857784" cy="534356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цель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использования театрально-игровой технологии - 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детей.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86058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устойчивый интерес к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театрально-игровой деятельности;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воображение, фантазию, внимание, самостоятельность мышления;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совершенствовать игровые навыки и творческую самостоятельность через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театрализованные игры, развивающие творческие способности дошкольников;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и активизировать словарь;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диалогическую и монологическую речь;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гуманные чувства у детей.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требования к организации театрализованных игр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Содержательность и разнообразие тематики.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Постоянное, ежедневное включение театрализованных игр во все формы педагогического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Максимальная активность детей на этапах и подготовки, и проведения игр.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Сотрудничество детей друг с другом и с взрослыми на всех этапах организации театрализованной игры.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Последовательность и усложнение содержания тем и сюжетов, избранных для игр, соответствуют возрасту и умениям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58" y="3786190"/>
            <a:ext cx="8429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Театрализованная деятельность направлена на развитие у ее участников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ощущений, чувств, эмоций;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мышления, воображения, внимания, памяти;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фантазии;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волевых качеств;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многих навыков и умений (речевых, коммуникативных, организаторских, двигательных  и т. 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285728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Пальчиковый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mstel\Pictures\мое творчество\1 для категории\муз уголок\30611f12-a5a3-4615-b015-1f6cd2154bfa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285860"/>
            <a:ext cx="264320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amstel\Pictures\мое творчество\1 для категории\муз уголок\c61075da-4d62-4446-94eb-4993f12fcca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14422"/>
            <a:ext cx="2565400" cy="216255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amstel\Pictures\мое творчество\1 для категории\d22ab8cb-6b04-4dc7-a965-f29a14380ef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571612"/>
            <a:ext cx="2571768" cy="1854870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amstel\Pictures\мое творчество\1 для категории\a7f8a9ac-8be9-4765-b7f2-54a47eefff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071942"/>
            <a:ext cx="3143272" cy="2362860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amstel\Pictures\мое творчество\1 для категории\c04939c5-c8c4-4bad-9d95-9c72cc01ff7e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214818"/>
            <a:ext cx="3981460" cy="214402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786050" y="1071546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«Вязаный пальчиковый театр»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71475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«Конусный пальчиковый театр»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3786190"/>
            <a:ext cx="3060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«Шагающие пальчики»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6248" y="1000108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 «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Би-ба-бо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mstel\Pictures\мое творчество\1 для категории\d1587bad-159c-4f67-a841-6c2f42495f14.jpg"/>
          <p:cNvPicPr/>
          <p:nvPr/>
        </p:nvPicPr>
        <p:blipFill>
          <a:blip r:embed="rId3"/>
          <a:srcRect b="10900"/>
          <a:stretch>
            <a:fillRect/>
          </a:stretch>
        </p:blipFill>
        <p:spPr bwMode="auto">
          <a:xfrm>
            <a:off x="1071538" y="2643182"/>
            <a:ext cx="7072362" cy="3643338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amstel\Pictures\мое творчество\1 для категории\dda9de32-b4cf-4312-ad86-a75e6892cfd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14356"/>
            <a:ext cx="3857652" cy="2500330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215074" y="3286124"/>
            <a:ext cx="2500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 на капсулах от киндер - сюрприза»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mstel\Pictures\мое творчество\1 для категории\муз уголок\97cadd73-8bef-4453-936d-b09be29cd70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928670"/>
            <a:ext cx="4714908" cy="2143140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amstel\Documents\1 подготовишки\фото\декабрь\театр\красная шапочка три поросенка колобок конус\86d89c3e-7222-4e6d-8437-fa4362fcba5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0694" y="857232"/>
            <a:ext cx="3071834" cy="2286016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amstel\Pictures\мое творчество\1 для категории\51f84839-605c-451e-9dfc-a06a022644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357562"/>
            <a:ext cx="2723220" cy="179364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amstel\Pictures\мое творчество\1 для категории\8fa93203-c7fe-428f-92e8-ff36306276a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786190"/>
            <a:ext cx="2857520" cy="2525336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amstel\Pictures\мое творчество\1 для категории\6ef7db22-717c-4584-a494-6956e7670e4f.jpg"/>
          <p:cNvPicPr/>
          <p:nvPr/>
        </p:nvPicPr>
        <p:blipFill>
          <a:blip r:embed="rId7"/>
          <a:srcRect t="30827" b="25564"/>
          <a:stretch>
            <a:fillRect/>
          </a:stretch>
        </p:blipFill>
        <p:spPr bwMode="auto">
          <a:xfrm>
            <a:off x="6072198" y="4357694"/>
            <a:ext cx="2633087" cy="2040790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072198" y="428604"/>
            <a:ext cx="199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«Конусный театр»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57166"/>
            <a:ext cx="5127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Настольно-плоскостной театр»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143512"/>
            <a:ext cx="2403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«Театр на прищепках»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357562"/>
            <a:ext cx="198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 на дисках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714488"/>
            <a:ext cx="4000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«Маски - шапочки»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572132" y="4214818"/>
            <a:ext cx="31432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«Деревянные настольные театры»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amstel\Pictures\мое творчество\1 для категории\bb57424b-4580-4819-8d25-a228f3f4019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4357718" cy="3786214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amstel\Documents\1 подготовишки\фото\декабрь\театр\красная шапочка три поросенка колобок конус\e8fffcba-9e06-434b-89ce-b958a53046f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5072098" cy="405332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stel\Documents\1 подготовишки\педагогические мероприятия\ed77cda1-4a27-4993-bde2-ebb446291d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71604" y="285728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«Театр из бросового материала»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mstel\Pictures\мое творчество\1 для категории\31d1b045-6fd7-4a0d-8139-a9f0d5b772fd.jpg"/>
          <p:cNvPicPr/>
          <p:nvPr/>
        </p:nvPicPr>
        <p:blipFill>
          <a:blip r:embed="rId3"/>
          <a:srcRect t="18987" b="10760"/>
          <a:stretch>
            <a:fillRect/>
          </a:stretch>
        </p:blipFill>
        <p:spPr bwMode="auto">
          <a:xfrm>
            <a:off x="357158" y="2000240"/>
            <a:ext cx="3714776" cy="437584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1000108"/>
            <a:ext cx="4071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«Театр на одноразовых ложках и вилках»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429124" y="2071678"/>
            <a:ext cx="4214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«Театр на бутылочках от йогурта»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amstel\Pictures\мое творчество\1 для категории\1c51e02d-1e8f-4707-99af-b2784b2c2fa8.jpg"/>
          <p:cNvPicPr/>
          <p:nvPr/>
        </p:nvPicPr>
        <p:blipFill>
          <a:blip r:embed="rId4"/>
          <a:srcRect l="8303" r="10330"/>
          <a:stretch>
            <a:fillRect/>
          </a:stretch>
        </p:blipFill>
        <p:spPr bwMode="auto">
          <a:xfrm>
            <a:off x="4357686" y="3000372"/>
            <a:ext cx="4357718" cy="3375392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146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amstel</dc:creator>
  <cp:lastModifiedBy>amstel</cp:lastModifiedBy>
  <cp:revision>15</cp:revision>
  <dcterms:created xsi:type="dcterms:W3CDTF">2022-01-12T20:03:35Z</dcterms:created>
  <dcterms:modified xsi:type="dcterms:W3CDTF">2022-01-13T08:26:58Z</dcterms:modified>
</cp:coreProperties>
</file>