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5" autoAdjust="0"/>
    <p:restoredTop sz="93669" autoAdjust="0"/>
  </p:normalViewPr>
  <p:slideViewPr>
    <p:cSldViewPr>
      <p:cViewPr varScale="1">
        <p:scale>
          <a:sx n="70" d="100"/>
          <a:sy n="70" d="100"/>
        </p:scale>
        <p:origin x="148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42F2CE-06A7-4A19-815D-731DA94F33FC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9E1D8BD-3A9C-45C1-A75C-3BE1F45DC46E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572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F2CE-06A7-4A19-815D-731DA94F33FC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D8BD-3A9C-45C1-A75C-3BE1F45DC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147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F2CE-06A7-4A19-815D-731DA94F33FC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D8BD-3A9C-45C1-A75C-3BE1F45DC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800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F2CE-06A7-4A19-815D-731DA94F33FC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D8BD-3A9C-45C1-A75C-3BE1F45DC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8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F2CE-06A7-4A19-815D-731DA94F33FC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D8BD-3A9C-45C1-A75C-3BE1F45DC46E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961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F2CE-06A7-4A19-815D-731DA94F33FC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D8BD-3A9C-45C1-A75C-3BE1F45DC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56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F2CE-06A7-4A19-815D-731DA94F33FC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D8BD-3A9C-45C1-A75C-3BE1F45DC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626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F2CE-06A7-4A19-815D-731DA94F33FC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D8BD-3A9C-45C1-A75C-3BE1F45DC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73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F2CE-06A7-4A19-815D-731DA94F33FC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D8BD-3A9C-45C1-A75C-3BE1F45DC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70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F2CE-06A7-4A19-815D-731DA94F33FC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D8BD-3A9C-45C1-A75C-3BE1F45DC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0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F2CE-06A7-4A19-815D-731DA94F33FC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D8BD-3A9C-45C1-A75C-3BE1F45DC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83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1E42F2CE-06A7-4A19-815D-731DA94F33FC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C9E1D8BD-3A9C-45C1-A75C-3BE1F45DC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28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" y="-11665"/>
            <a:ext cx="9144000" cy="71672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19872" y="20187"/>
            <a:ext cx="5357557" cy="17543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Волшебная</a:t>
            </a:r>
          </a:p>
          <a:p>
            <a:pPr algn="ctr"/>
            <a:r>
              <a:rPr lang="ru-RU" sz="5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страна эмоций</a:t>
            </a:r>
            <a:endParaRPr lang="ru-RU" sz="5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02 Веселые дет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59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3c48ebeab320e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5572472"/>
            <a:ext cx="609600" cy="609600"/>
          </a:xfrm>
          <a:prstGeom prst="rect">
            <a:avLst/>
          </a:prstGeom>
        </p:spPr>
      </p:pic>
      <p:pic>
        <p:nvPicPr>
          <p:cNvPr id="6" name="Picture 4" descr="C:\Users\Гость\Desktop\626285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0688"/>
            <a:ext cx="525658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244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748fcf44b14ec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5668158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332656"/>
            <a:ext cx="4248472" cy="594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71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2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20688"/>
            <a:ext cx="3888432" cy="5502237"/>
          </a:xfrm>
          <a:prstGeom prst="rect">
            <a:avLst/>
          </a:prstGeom>
        </p:spPr>
      </p:pic>
      <p:pic>
        <p:nvPicPr>
          <p:cNvPr id="5" name="d632f946315067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5513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3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9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132856"/>
            <a:ext cx="86476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487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Гость\Desktop\700-n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726" y="-1031721"/>
            <a:ext cx="9353490" cy="935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Гость\Desktop\1645041955_28-fikiwiki-com-p-kartinki-gnomov-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793" y="3501008"/>
            <a:ext cx="3318029" cy="3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Гость\Desktop\626285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74" y="116632"/>
            <a:ext cx="3260609" cy="326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Гость\Desktop\Gnom-Sonya-prim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525" y="2204864"/>
            <a:ext cx="2944778" cy="416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Гость\Desktop\kisspng-cartoon-gnome-clip-art-gnome-5ac783721fe4c7.35285289152302475413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6" y="2924944"/>
            <a:ext cx="2311174" cy="323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00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Гость\Desktop\626285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25658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Гость\Desktop\1645041955_28-fikiwiki-com-p-kartinki-gnomov-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4182125" cy="559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333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Гость\Desktop\kisspng-cartoon-gnome-clip-art-gnome-5ac783721fe4c7.3528528915230247541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75470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Гость\Desktop\Gnom-Sonya-prim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40732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093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8790"/>
            <a:ext cx="4752528" cy="5852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592" y="818011"/>
            <a:ext cx="3454486" cy="483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82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5288612" cy="5184576"/>
          </a:xfrm>
          <a:prstGeom prst="rect">
            <a:avLst/>
          </a:prstGeom>
        </p:spPr>
      </p:pic>
      <p:pic>
        <p:nvPicPr>
          <p:cNvPr id="5" name="Picture 2" descr="C:\Users\Гость\Desktop\1645041955_28-fikiwiki-com-p-kartinki-gnomov-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814162" cy="510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497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5317">
            <a:off x="-155315" y="662758"/>
            <a:ext cx="6169271" cy="3544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1916832"/>
            <a:ext cx="3051742" cy="431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35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188640"/>
            <a:ext cx="5616624" cy="3159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340768"/>
            <a:ext cx="3454486" cy="483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07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51d7ad9012e2d8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5517232"/>
            <a:ext cx="609600" cy="520824"/>
          </a:xfrm>
          <a:prstGeom prst="rect">
            <a:avLst/>
          </a:prstGeom>
        </p:spPr>
      </p:pic>
      <p:pic>
        <p:nvPicPr>
          <p:cNvPr id="5" name="Picture 2" descr="C:\Users\Гость\Desktop\1645041955_28-fikiwiki-com-p-kartinki-gnomov-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8640"/>
            <a:ext cx="4750266" cy="635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276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128</TotalTime>
  <Words>8</Words>
  <Application>Microsoft Office PowerPoint</Application>
  <PresentationFormat>Экран (4:3)</PresentationFormat>
  <Paragraphs>3</Paragraphs>
  <Slides>13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Corbel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Гость</dc:creator>
  <cp:lastModifiedBy>User</cp:lastModifiedBy>
  <cp:revision>14</cp:revision>
  <dcterms:created xsi:type="dcterms:W3CDTF">2022-11-22T10:49:56Z</dcterms:created>
  <dcterms:modified xsi:type="dcterms:W3CDTF">2022-11-28T10:25:58Z</dcterms:modified>
</cp:coreProperties>
</file>