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58" r:id="rId4"/>
    <p:sldId id="260" r:id="rId5"/>
    <p:sldId id="263" r:id="rId6"/>
    <p:sldId id="256" r:id="rId7"/>
    <p:sldId id="262" r:id="rId8"/>
    <p:sldId id="264" r:id="rId9"/>
    <p:sldId id="257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9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Урок русского языка в 4 классе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340768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Тема: Правописание  окончаний имён прилагательных мужского и среднего рода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356992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На уроке будем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-находить прилагательные,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-определять падежи имен прилагательных,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-называть падежные окончания прилагательных,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-работать с текстом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340768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Тема: Правописание  окончаний имён прилагательных мужского и среднего рода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356992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На уроке будем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-находить прилагательные,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-определять падежи имен прилагательных,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-называть падежные окончания прилагательных,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-работать с текстом.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226325"/>
            <a:ext cx="7920880" cy="60016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могу…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меня получается…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понимаю…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выполняю…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способен…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склонен…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придерживаюсь…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соблюдаю…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применяю…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использую…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стремлюсь…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стараюсь…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476672"/>
          <a:ext cx="8568952" cy="6381322"/>
        </p:xfrm>
        <a:graphic>
          <a:graphicData uri="http://schemas.openxmlformats.org/drawingml/2006/table">
            <a:tbl>
              <a:tblPr/>
              <a:tblGrid>
                <a:gridCol w="792088"/>
                <a:gridCol w="1512168"/>
                <a:gridCol w="2520280"/>
                <a:gridCol w="2520280"/>
                <a:gridCol w="1224136"/>
              </a:tblGrid>
              <a:tr h="691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Падеж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Вопросы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___________ (окончания)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_______________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 (окончания)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3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И.п.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Какой?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Какое?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-ой,                -ий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-ое,    -ее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3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Р.п.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-ого,    -его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-ого,    -его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3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Д.п.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Какому?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-ому,   -ему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3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В.п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Какой?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Какое?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Какого?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-ой,    -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ый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,    -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ий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,    -ого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-ое,    -ее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3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Каким?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ым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,   -им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-ым,   -им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3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П.п.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Каком?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ом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Итого: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Критерии: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Таблица _________________________________________________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16635"/>
          <a:ext cx="8712967" cy="6624734"/>
        </p:xfrm>
        <a:graphic>
          <a:graphicData uri="http://schemas.openxmlformats.org/drawingml/2006/table">
            <a:tbl>
              <a:tblPr/>
              <a:tblGrid>
                <a:gridCol w="1048782"/>
                <a:gridCol w="1613513"/>
                <a:gridCol w="2861772"/>
                <a:gridCol w="2412780"/>
                <a:gridCol w="776120"/>
              </a:tblGrid>
              <a:tr h="863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Падеж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Вопросы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Мужской род (окончания)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Средний род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 (окончания)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5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И.п.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Какой?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Какое?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-ой,    -ый,    -ий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-ое,    -ее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5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Р.п.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Какого?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-ого,    -его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-ого,    -его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5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Д.п.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Какому?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-ому,   -ему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-ому,   -ему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15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В.п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Какой?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Какое?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Какого?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-ой,    -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ый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    -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ий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    -ого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-ое,    -ее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5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Т.п.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Каким?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ым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   -им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ым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   -им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5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П.п.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Каком?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-ом,   -ем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ом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   -ем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Итого:                                         10 б.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 критерий: верно вставлено слово -1 балл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505" y="487845"/>
          <a:ext cx="8496943" cy="6370155"/>
        </p:xfrm>
        <a:graphic>
          <a:graphicData uri="http://schemas.openxmlformats.org/drawingml/2006/table">
            <a:tbl>
              <a:tblPr/>
              <a:tblGrid>
                <a:gridCol w="777724"/>
                <a:gridCol w="1814688"/>
                <a:gridCol w="2794695"/>
                <a:gridCol w="2352959"/>
                <a:gridCol w="756877"/>
              </a:tblGrid>
              <a:tr h="5515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Падеж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Вопросы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Мужской род (окончания)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Средний род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 (окончания)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И.п.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Какой?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Какое?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-ой,    -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ый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    -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-ое,    -ее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Р.п.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Какого?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-ого,    -его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-ого,    -его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ДРЕВНЕРУССК</a:t>
                      </a: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ОГО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ТИХ</a:t>
                      </a: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ОГО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Д.п.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Какому?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ому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   -ему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-ому,   -ему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1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В.п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Какой?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Какое?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Какого?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-ой,    -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ый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    -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ий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    -ого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ое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    -ее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5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Т.п.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Каким?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-ым,   -им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ым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   -им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НЕИЗВЕСТН</a:t>
                      </a: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ЫМ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БЕЛ</a:t>
                      </a: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ЫМ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П.п.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Каком?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-ом,   -ем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ом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   -ем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БЕЗОБЛАЧН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ОМ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Итого:     10 б.+5 б. =                       15 б.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 критерий: верно вставлено слово -1 балл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 критерий: верно вставлено слово из упр.-1 балл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052737"/>
          <a:ext cx="5280248" cy="5747108"/>
        </p:xfrm>
        <a:graphic>
          <a:graphicData uri="http://schemas.openxmlformats.org/drawingml/2006/table">
            <a:tbl>
              <a:tblPr/>
              <a:tblGrid>
                <a:gridCol w="2640124"/>
                <a:gridCol w="2640124"/>
              </a:tblGrid>
              <a:tr h="49854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 окончании имени прилагательного пропущена буква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96" marR="61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1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96" marR="61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96" marR="61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3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1)</a:t>
                      </a:r>
                      <a:r>
                        <a:rPr lang="ru-RU" sz="2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</a:t>
                      </a: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96" marR="61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096" marR="61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3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2)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096" marR="61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96" marR="61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3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3)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096" marR="61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96" marR="61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3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4)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096" marR="61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96" marR="61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3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5)               +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96" marR="61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096" marR="61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3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6)               +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96" marR="61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096" marR="61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3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7)               +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96" marR="61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096" marR="61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3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8)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096" marR="61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96" marR="61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3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9)              +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96" marR="61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096" marR="61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3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10)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096" marR="61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96" marR="61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18864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Ключ к карточке 1 и 2 варианта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5/428853/slides/slide_5.jpg"/>
          <p:cNvPicPr>
            <a:picLocks noChangeAspect="1" noChangeArrowheads="1"/>
          </p:cNvPicPr>
          <p:nvPr/>
        </p:nvPicPr>
        <p:blipFill>
          <a:blip r:embed="rId2" cstate="print"/>
          <a:srcRect l="46063" t="21013" r="4747" b="16764"/>
          <a:stretch>
            <a:fillRect/>
          </a:stretch>
        </p:blipFill>
        <p:spPr bwMode="auto">
          <a:xfrm>
            <a:off x="1187624" y="764704"/>
            <a:ext cx="6768752" cy="6093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Церковь Покрова на Нерли во время разлива | Дороги ми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280920" cy="51845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9512" y="5589240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Церковь Покрова на Нерли во время разлива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052736"/>
            <a:ext cx="79928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Отметка за урок: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«5» – 24-25 б.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«4» – 19-23 б.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«3» – 14-18 б.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«2» - 13 и менее баллов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player.myshared.ru/5/428853/slides/slide_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588</Words>
  <Application>Microsoft Office PowerPoint</Application>
  <PresentationFormat>Экран (4:3)</PresentationFormat>
  <Paragraphs>177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25</cp:revision>
  <dcterms:created xsi:type="dcterms:W3CDTF">2022-01-22T04:43:03Z</dcterms:created>
  <dcterms:modified xsi:type="dcterms:W3CDTF">2022-01-30T06:20:19Z</dcterms:modified>
</cp:coreProperties>
</file>