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73" r:id="rId3"/>
    <p:sldId id="269" r:id="rId4"/>
    <p:sldId id="270" r:id="rId5"/>
    <p:sldId id="271" r:id="rId6"/>
    <p:sldId id="257" r:id="rId7"/>
    <p:sldId id="258" r:id="rId8"/>
    <p:sldId id="259" r:id="rId9"/>
    <p:sldId id="268" r:id="rId10"/>
    <p:sldId id="266" r:id="rId11"/>
    <p:sldId id="267" r:id="rId12"/>
    <p:sldId id="272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7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768E-A73F-4A7B-AA2E-7F925378414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A1B7-D145-4C0A-A773-7A9A6761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3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A1B7-D145-4C0A-A773-7A9A67615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1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692de482a8c4572ad9219d3b56c1b6d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28604"/>
            <a:ext cx="9144000" cy="6000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464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Заповедник «Черные земли»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k11\Desktop\Barun-Tat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66900" cy="63579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7599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Заказник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Харбинский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786578" y="2214554"/>
            <a:ext cx="500066" cy="55721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929322" y="3429000"/>
            <a:ext cx="500066" cy="55721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k11\Desktop\2014_12_960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5710">
            <a:off x="1142976" y="1071546"/>
            <a:ext cx="6399236" cy="4798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pk11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0249">
            <a:off x="642911" y="1000108"/>
            <a:ext cx="6685700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pk11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04"/>
            <a:ext cx="5643602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pk11\Desktop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71480"/>
            <a:ext cx="7620000" cy="577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077272" cy="5950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" y="116632"/>
            <a:ext cx="9036496" cy="62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4809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500042"/>
            <a:ext cx="2260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уровень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004" y="1171680"/>
            <a:ext cx="860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 однокоренные слова. Выдели корень.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Воевать, весельчак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веселый, радостный, веселье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786190"/>
            <a:ext cx="226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уровень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214554"/>
            <a:ext cx="226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уровень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 слова с приставками. Выдели приставки.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переезд, сад, грибы,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обход, вылет,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945" y="4581128"/>
            <a:ext cx="84049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1.Из слов составьте предложение. Запишите. Подчеркните грамматическую основу. Определите какой частью речи являются слова в предложении. Разбери по составу слово ЗОЛОТЫЕ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золотые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светились, берёзках, искорки, на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7744" y="1908258"/>
            <a:ext cx="1156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63888" y="1908258"/>
            <a:ext cx="1156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72200" y="1908258"/>
            <a:ext cx="1156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9078" y="3570412"/>
            <a:ext cx="8596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20439" y="3570412"/>
            <a:ext cx="8596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58127" y="3573016"/>
            <a:ext cx="1156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k11\Desktop\user_file_595716384072f_1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r="4383" b="7090"/>
          <a:stretch/>
        </p:blipFill>
        <p:spPr>
          <a:xfrm>
            <a:off x="-13064" y="0"/>
            <a:ext cx="915706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02385" y="-58571"/>
            <a:ext cx="7526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Заповедники Калмыкии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2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075240" cy="62507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" y="245591"/>
            <a:ext cx="8388424" cy="62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97" y="61245"/>
            <a:ext cx="5381847" cy="358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3116772"/>
            <a:ext cx="4968552" cy="330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81701" y="3508593"/>
            <a:ext cx="3230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70-80 км/ч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" y="274638"/>
            <a:ext cx="9031931" cy="6021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" y="352489"/>
            <a:ext cx="9101536" cy="60770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0598" y="381869"/>
            <a:ext cx="397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Пятисотка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96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pk11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06"/>
            <a:ext cx="9144000" cy="6857999"/>
          </a:xfrm>
          <a:prstGeom prst="rect">
            <a:avLst/>
          </a:prstGeom>
          <a:noFill/>
        </p:spPr>
      </p:pic>
      <p:pic>
        <p:nvPicPr>
          <p:cNvPr id="14341" name="Picture 5" descr="C:\Users\pk11\Desktop\img17 (1).jpg"/>
          <p:cNvPicPr>
            <a:picLocks noChangeAspect="1" noChangeArrowheads="1"/>
          </p:cNvPicPr>
          <p:nvPr/>
        </p:nvPicPr>
        <p:blipFill>
          <a:blip r:embed="rId3"/>
          <a:srcRect r="14062"/>
          <a:stretch>
            <a:fillRect/>
          </a:stretch>
        </p:blipFill>
        <p:spPr bwMode="auto">
          <a:xfrm>
            <a:off x="323528" y="260648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k11\Desktop\Barun-Tat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66900" cy="6357983"/>
          </a:xfrm>
          <a:prstGeom prst="rect">
            <a:avLst/>
          </a:prstGeom>
          <a:noFill/>
        </p:spPr>
      </p:pic>
      <p:sp>
        <p:nvSpPr>
          <p:cNvPr id="3" name="5-конечная звезда 2"/>
          <p:cNvSpPr/>
          <p:nvPr/>
        </p:nvSpPr>
        <p:spPr>
          <a:xfrm>
            <a:off x="6572264" y="2285992"/>
            <a:ext cx="714380" cy="77152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786446" y="3286124"/>
            <a:ext cx="714380" cy="77152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786314" y="2071678"/>
            <a:ext cx="714380" cy="771524"/>
          </a:xfrm>
          <a:prstGeom prst="star5">
            <a:avLst>
              <a:gd name="adj" fmla="val 17449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7520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Заказник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Сарпинский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k11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304227" cy="3449603"/>
          </a:xfrm>
          <a:prstGeom prst="rect">
            <a:avLst/>
          </a:prstGeom>
          <a:noFill/>
        </p:spPr>
      </p:pic>
      <p:pic>
        <p:nvPicPr>
          <p:cNvPr id="16387" name="Picture 3" descr="C:\Users\pk11\Desktop\img6.jpg"/>
          <p:cNvPicPr>
            <a:picLocks noChangeAspect="1" noChangeArrowheads="1"/>
          </p:cNvPicPr>
          <p:nvPr/>
        </p:nvPicPr>
        <p:blipFill>
          <a:blip r:embed="rId3"/>
          <a:srcRect l="38500" t="30000" r="6187" b="6250"/>
          <a:stretch>
            <a:fillRect/>
          </a:stretch>
        </p:blipFill>
        <p:spPr bwMode="auto">
          <a:xfrm>
            <a:off x="4214810" y="500042"/>
            <a:ext cx="4214842" cy="3643338"/>
          </a:xfrm>
          <a:prstGeom prst="rect">
            <a:avLst/>
          </a:prstGeom>
          <a:noFill/>
        </p:spPr>
      </p:pic>
      <p:pic>
        <p:nvPicPr>
          <p:cNvPr id="16388" name="Picture 4" descr="C:\Users\pk11\Desktop\0036-03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8306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Живет ст…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пной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хорек в н…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Охотится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…рек по н..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чам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Если степной хорек живет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вблизи водоёмов,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он может охотиться на лягушек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даже ловить рыбу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2050" name="Picture 2" descr="C:\Users\pk11\Desktop\xhor-500x333.jpg.pagespeed.ic.pB-d1ywX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429132"/>
            <a:ext cx="2888992" cy="192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125</Words>
  <Application>Microsoft Office PowerPoint</Application>
  <PresentationFormat>Экран (4:3)</PresentationFormat>
  <Paragraphs>23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pk11</dc:creator>
  <cp:lastModifiedBy>Пользователь Windows</cp:lastModifiedBy>
  <cp:revision>31</cp:revision>
  <dcterms:created xsi:type="dcterms:W3CDTF">2017-11-13T12:40:30Z</dcterms:created>
  <dcterms:modified xsi:type="dcterms:W3CDTF">2020-11-24T10:03:58Z</dcterms:modified>
</cp:coreProperties>
</file>