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25999588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75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10/14/2019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259995889" r:id="rId1"/>
    <p:sldLayoutId id="2259995890" r:id="rId2"/>
    <p:sldLayoutId id="2259995891" r:id="rId3"/>
    <p:sldLayoutId id="2259995892" r:id="rId4"/>
    <p:sldLayoutId id="2259995893" r:id="rId5"/>
    <p:sldLayoutId id="2259995894" r:id="rId6"/>
    <p:sldLayoutId id="2259995895" r:id="rId7"/>
    <p:sldLayoutId id="2259995896" r:id="rId8"/>
    <p:sldLayoutId id="2259995897" r:id="rId9"/>
    <p:sldLayoutId id="2259995898" r:id="rId10"/>
    <p:sldLayoutId id="2259995899" r:id="rId11"/>
    <p:sldLayoutId id="225999590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sp>
        <p:nvSpPr>
          <p:cNvPr id="3" name="TextBox 2"/>
          <p:cNvSpPr txBox="1"/>
          <p:nvPr/>
        </p:nvSpPr>
        <p:spPr>
          <a:xfrm>
            <a:off x="2178571" y="476672"/>
            <a:ext cx="44170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r>
              <a:rPr lang="ru-RU" sz="4400" b="1" dirty="0" smtClean="0"/>
              <a:t>10+9+1=20</a:t>
            </a:r>
            <a:endParaRPr lang="ru-RU" sz="4400" b="1" dirty="0"/>
          </a:p>
          <a:p>
            <a:pPr algn="ctr"/>
            <a:r>
              <a:rPr lang="ru-RU" sz="4400" b="1" dirty="0"/>
              <a:t>10-(9+1)=0</a:t>
            </a:r>
          </a:p>
          <a:p>
            <a:pPr algn="ctr"/>
            <a:r>
              <a:rPr lang="ru-RU" sz="4400" b="1" dirty="0"/>
              <a:t>10-1+9=18</a:t>
            </a:r>
          </a:p>
          <a:p>
            <a:pPr algn="ctr"/>
            <a:r>
              <a:rPr lang="ru-RU" sz="4400" b="1" dirty="0"/>
              <a:t>10-9-1=0</a:t>
            </a:r>
          </a:p>
          <a:p>
            <a:pPr algn="ctr"/>
            <a:r>
              <a:rPr lang="ru-RU" sz="4400" b="1" dirty="0"/>
              <a:t>10-(9-1)=2</a:t>
            </a:r>
          </a:p>
          <a:p>
            <a:pPr algn="ctr"/>
            <a:r>
              <a:rPr lang="ru-RU" sz="4400" b="1" dirty="0"/>
              <a:t>(10-9)-1=0</a:t>
            </a:r>
          </a:p>
          <a:p>
            <a:pPr algn="ctr"/>
            <a:r>
              <a:rPr lang="ru-RU" sz="4400" b="1" dirty="0"/>
              <a:t>(10+9)-1=18</a:t>
            </a:r>
          </a:p>
        </p:txBody>
      </p:sp>
    </p:spTree>
    <p:extLst>
      <p:ext uri="{BB962C8B-B14F-4D97-AF65-F5344CB8AC3E}">
        <p14:creationId xmlns:p14="http://schemas.microsoft.com/office/powerpoint/2010/main" val="424746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76672"/>
            <a:ext cx="37609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Ключ:</a:t>
            </a:r>
          </a:p>
          <a:p>
            <a:pPr algn="ctr"/>
            <a:r>
              <a:rPr lang="ru-RU" sz="4000" b="1" dirty="0"/>
              <a:t>1. 16- (9-7)=14</a:t>
            </a:r>
          </a:p>
          <a:p>
            <a:pPr algn="ctr"/>
            <a:r>
              <a:rPr lang="ru-RU" sz="4000" b="1" dirty="0"/>
              <a:t>2. 10+(7-5-)=12</a:t>
            </a:r>
          </a:p>
          <a:p>
            <a:pPr algn="ctr"/>
            <a:r>
              <a:rPr lang="ru-RU" sz="4000" b="1" dirty="0"/>
              <a:t>3. 15+(8+3)=26</a:t>
            </a:r>
          </a:p>
          <a:p>
            <a:pPr algn="ctr"/>
            <a:r>
              <a:rPr lang="ru-RU" sz="4000" b="1" dirty="0"/>
              <a:t>4. 34-(3+6)=25</a:t>
            </a:r>
          </a:p>
          <a:p>
            <a:pPr algn="ctr"/>
            <a:r>
              <a:rPr lang="ru-RU" sz="4000" b="1" dirty="0"/>
              <a:t>5. 19+(21-11)=29</a:t>
            </a:r>
          </a:p>
          <a:p>
            <a:pPr algn="ctr"/>
            <a:r>
              <a:rPr lang="ru-RU" sz="4000" b="1" dirty="0"/>
              <a:t>6. 32-(12+2)=18</a:t>
            </a:r>
          </a:p>
        </p:txBody>
      </p:sp>
    </p:spTree>
    <p:extLst>
      <p:ext uri="{BB962C8B-B14F-4D97-AF65-F5344CB8AC3E}">
        <p14:creationId xmlns:p14="http://schemas.microsoft.com/office/powerpoint/2010/main" val="6562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50" y="836712"/>
            <a:ext cx="70914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Критерии оценивания:</a:t>
            </a:r>
          </a:p>
          <a:p>
            <a:pPr algn="ctr"/>
            <a:r>
              <a:rPr lang="ru-RU" sz="5400" b="1" dirty="0" smtClean="0"/>
              <a:t>0-1 ошибка- </a:t>
            </a:r>
            <a:r>
              <a:rPr lang="ru-RU" sz="5400" b="1" dirty="0"/>
              <a:t>«5»</a:t>
            </a:r>
          </a:p>
          <a:p>
            <a:pPr algn="ctr"/>
            <a:r>
              <a:rPr lang="ru-RU" sz="5400" b="1" dirty="0"/>
              <a:t>1-2 ошибки- «4»</a:t>
            </a:r>
          </a:p>
          <a:p>
            <a:pPr algn="ctr"/>
            <a:r>
              <a:rPr lang="ru-RU" sz="5400" b="1" dirty="0"/>
              <a:t>3-4 ошибки- «3»</a:t>
            </a:r>
          </a:p>
        </p:txBody>
      </p:sp>
    </p:spTree>
    <p:extLst>
      <p:ext uri="{BB962C8B-B14F-4D97-AF65-F5344CB8AC3E}">
        <p14:creationId xmlns:p14="http://schemas.microsoft.com/office/powerpoint/2010/main" val="428277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83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Нагорняк</cp:lastModifiedBy>
  <cp:revision>3</cp:revision>
  <dcterms:created xsi:type="dcterms:W3CDTF">2019-10-13T15:13:34Z</dcterms:created>
  <dcterms:modified xsi:type="dcterms:W3CDTF">2019-10-14T17:12:52Z</dcterms:modified>
  <cp:category/>
</cp:coreProperties>
</file>