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6" r:id="rId4"/>
    <p:sldId id="257" r:id="rId5"/>
    <p:sldId id="268" r:id="rId6"/>
    <p:sldId id="264" r:id="rId7"/>
    <p:sldId id="269" r:id="rId8"/>
    <p:sldId id="265" r:id="rId9"/>
    <p:sldId id="261" r:id="rId10"/>
    <p:sldId id="266" r:id="rId11"/>
    <p:sldId id="260" r:id="rId12"/>
    <p:sldId id="262" r:id="rId13"/>
    <p:sldId id="26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A7E"/>
    <a:srgbClr val="0000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45A7-FA17-4E09-B2A7-319ECC86DDCA}" type="datetimeFigureOut">
              <a:rPr lang="ru-RU" smtClean="0"/>
              <a:pPr/>
              <a:t>17.02.2009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DD06-4BA1-402D-9229-37D56722C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858312" cy="2500305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Пакина</a:t>
            </a:r>
            <a:r>
              <a:rPr lang="ru-RU" sz="6000" b="1" dirty="0" smtClean="0">
                <a:solidFill>
                  <a:srgbClr val="C00000"/>
                </a:solidFill>
              </a:rPr>
              <a:t> М.В. и Яркина В.В.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представляют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85992"/>
            <a:ext cx="8858312" cy="4429156"/>
          </a:xfrm>
        </p:spPr>
        <p:txBody>
          <a:bodyPr>
            <a:normAutofit fontScale="92500" lnSpcReduction="10000"/>
          </a:bodyPr>
          <a:lstStyle/>
          <a:p>
            <a:r>
              <a:rPr lang="ru-RU" sz="6300" b="1" i="1" dirty="0" smtClean="0">
                <a:solidFill>
                  <a:srgbClr val="7030A0"/>
                </a:solidFill>
                <a:latin typeface="Georgia" pitchFamily="18" charset="0"/>
              </a:rPr>
              <a:t>Внеклассное мероприятие </a:t>
            </a:r>
          </a:p>
          <a:p>
            <a:r>
              <a:rPr lang="ru-RU" sz="6300" b="1" i="1" dirty="0" smtClean="0">
                <a:solidFill>
                  <a:srgbClr val="7030A0"/>
                </a:solidFill>
                <a:latin typeface="Georgia" pitchFamily="18" charset="0"/>
              </a:rPr>
              <a:t>по музыке и мировой художественной культуре</a:t>
            </a:r>
            <a:endParaRPr lang="ru-RU" sz="63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86388"/>
            <a:ext cx="8715436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Сергей Герасимов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Кутузов на Бородинском поле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Изображение 334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 l="4083" r="9631" b="2357"/>
          <a:stretch>
            <a:fillRect/>
          </a:stretch>
        </p:blipFill>
        <p:spPr bwMode="auto">
          <a:xfrm rot="-5400000">
            <a:off x="1891721" y="-1248835"/>
            <a:ext cx="5251550" cy="8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401080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Илларион Прянишников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В 1812 году.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Изображение 328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8669" t="7349" r="10440" b="33482"/>
          <a:stretch>
            <a:fillRect/>
          </a:stretch>
        </p:blipFill>
        <p:spPr bwMode="auto">
          <a:xfrm rot="-16200000">
            <a:off x="2085066" y="-1513592"/>
            <a:ext cx="5045309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86322"/>
            <a:ext cx="8858312" cy="20716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Александр Дейнека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Оборона Севастополя. 1942 г.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Изображение 33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7245" t="3664" r="7284" b="64854"/>
          <a:stretch>
            <a:fillRect/>
          </a:stretch>
        </p:blipFill>
        <p:spPr bwMode="auto">
          <a:xfrm>
            <a:off x="285720" y="28572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355"/>
          <p:cNvPicPr>
            <a:picLocks noChangeAspect="1" noChangeArrowheads="1"/>
          </p:cNvPicPr>
          <p:nvPr/>
        </p:nvPicPr>
        <p:blipFill>
          <a:blip r:embed="rId2"/>
          <a:srcRect l="68633" t="12462" r="13451" b="60588"/>
          <a:stretch>
            <a:fillRect/>
          </a:stretch>
        </p:blipFill>
        <p:spPr bwMode="auto">
          <a:xfrm>
            <a:off x="428596" y="214290"/>
            <a:ext cx="4714908" cy="51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Изображение 354"/>
          <p:cNvPicPr>
            <a:picLocks noChangeAspect="1" noChangeArrowheads="1"/>
          </p:cNvPicPr>
          <p:nvPr/>
        </p:nvPicPr>
        <p:blipFill>
          <a:blip r:embed="rId3"/>
          <a:srcRect l="63673" t="13017" r="23604" b="50198"/>
          <a:stretch>
            <a:fillRect/>
          </a:stretch>
        </p:blipFill>
        <p:spPr bwMode="auto">
          <a:xfrm>
            <a:off x="5643570" y="214290"/>
            <a:ext cx="3071834" cy="64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5286388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Герои Великой Отечественной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71612"/>
            <a:ext cx="4071934" cy="45545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Российский воин на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службе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Отечеству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Изображение 359"/>
          <p:cNvPicPr>
            <a:picLocks noChangeAspect="1" noChangeArrowheads="1"/>
          </p:cNvPicPr>
          <p:nvPr/>
        </p:nvPicPr>
        <p:blipFill>
          <a:blip r:embed="rId2"/>
          <a:srcRect t="39844" r="34848" b="34967"/>
          <a:stretch>
            <a:fillRect/>
          </a:stretch>
        </p:blipFill>
        <p:spPr bwMode="auto">
          <a:xfrm>
            <a:off x="285720" y="214290"/>
            <a:ext cx="48409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Изображение 358"/>
          <p:cNvPicPr>
            <a:picLocks noChangeAspect="1" noChangeArrowheads="1"/>
          </p:cNvPicPr>
          <p:nvPr/>
        </p:nvPicPr>
        <p:blipFill>
          <a:blip r:embed="rId3"/>
          <a:srcRect l="67" t="25105" r="34824" b="39467"/>
          <a:stretch>
            <a:fillRect/>
          </a:stretch>
        </p:blipFill>
        <p:spPr bwMode="auto">
          <a:xfrm>
            <a:off x="285720" y="3000371"/>
            <a:ext cx="4857784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latin typeface="Bookman Old Style" pitchFamily="18" charset="0"/>
              </a:rPr>
              <a:t>«Честь –   их девиз,</a:t>
            </a:r>
            <a:br>
              <a:rPr lang="ru-RU" sz="9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9600" b="1" i="1" dirty="0" smtClean="0">
                <a:solidFill>
                  <a:srgbClr val="C00000"/>
                </a:solidFill>
                <a:latin typeface="Bookman Old Style" pitchFamily="18" charset="0"/>
              </a:rPr>
              <a:t>Бессмертье – их удел»</a:t>
            </a:r>
            <a:endParaRPr lang="ru-RU" sz="9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714884"/>
            <a:ext cx="8858312" cy="18954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Виктор Васнецов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После побоища Игоря Святославича с половцами. 1880 г.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Изображение 327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7445" t="58591" r="6923" b="9531"/>
          <a:stretch>
            <a:fillRect/>
          </a:stretch>
        </p:blipFill>
        <p:spPr bwMode="auto">
          <a:xfrm>
            <a:off x="214282" y="214290"/>
            <a:ext cx="87699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071810"/>
            <a:ext cx="5143536" cy="35004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Павел </a:t>
            </a:r>
            <a:r>
              <a:rPr lang="ru-RU" sz="6600" b="1" dirty="0" err="1" smtClean="0">
                <a:solidFill>
                  <a:srgbClr val="C00000"/>
                </a:solidFill>
              </a:rPr>
              <a:t>Корин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Александр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Невский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Изображение 329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8408" t="6429" r="63275" b="11761"/>
          <a:stretch>
            <a:fillRect/>
          </a:stretch>
        </p:blipFill>
        <p:spPr bwMode="auto">
          <a:xfrm>
            <a:off x="428596" y="142852"/>
            <a:ext cx="3286148" cy="65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А. </a:t>
            </a:r>
            <a:r>
              <a:rPr lang="ru-RU" sz="4000" b="1" dirty="0" err="1" smtClean="0">
                <a:solidFill>
                  <a:srgbClr val="C00000"/>
                </a:solidFill>
              </a:rPr>
              <a:t>Кившенко</a:t>
            </a:r>
            <a:r>
              <a:rPr lang="ru-RU" sz="4000" b="1" dirty="0" smtClean="0">
                <a:solidFill>
                  <a:srgbClr val="C00000"/>
                </a:solidFill>
              </a:rPr>
              <a:t>. </a:t>
            </a:r>
            <a:r>
              <a:rPr lang="ru-RU" sz="4000" b="1" dirty="0" smtClean="0">
                <a:solidFill>
                  <a:srgbClr val="7030A0"/>
                </a:solidFill>
              </a:rPr>
              <a:t>Невская битва 1240 г.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Александр наносит рану в лицо </a:t>
            </a:r>
            <a:r>
              <a:rPr lang="ru-RU" sz="4000" b="1" dirty="0" err="1" smtClean="0">
                <a:solidFill>
                  <a:srgbClr val="7030A0"/>
                </a:solidFill>
              </a:rPr>
              <a:t>Биргеру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Изображение 35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0638" t="9546" r="41103" b="47755"/>
          <a:stretch>
            <a:fillRect/>
          </a:stretch>
        </p:blipFill>
        <p:spPr bwMode="auto">
          <a:xfrm rot="-5400000">
            <a:off x="2149656" y="-1149581"/>
            <a:ext cx="4844689" cy="742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000108"/>
            <a:ext cx="4214842" cy="56436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Василий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Суриков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Переход Суворова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через Альпы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1899 г.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Изображение 330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1130" t="38370" r="59604" b="11603"/>
          <a:stretch>
            <a:fillRect/>
          </a:stretch>
        </p:blipFill>
        <p:spPr bwMode="auto">
          <a:xfrm>
            <a:off x="142844" y="285728"/>
            <a:ext cx="5072098" cy="62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214686"/>
            <a:ext cx="4357686" cy="33575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Александр 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Васильевич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Суворов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Изображение 357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1813" t="9581" r="49973" b="70349"/>
          <a:stretch>
            <a:fillRect/>
          </a:stretch>
        </p:blipFill>
        <p:spPr bwMode="auto">
          <a:xfrm rot="-16200000">
            <a:off x="-581894" y="1153342"/>
            <a:ext cx="6286543" cy="45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Василий Верещагин. </a:t>
            </a:r>
            <a:r>
              <a:rPr lang="ru-RU" sz="3600" b="1" dirty="0" smtClean="0">
                <a:solidFill>
                  <a:srgbClr val="7030A0"/>
                </a:solidFill>
              </a:rPr>
              <a:t>Мир во что бы то ни стало (Наполеон и </a:t>
            </a:r>
            <a:r>
              <a:rPr lang="ru-RU" sz="3600" b="1" dirty="0" err="1" smtClean="0">
                <a:solidFill>
                  <a:srgbClr val="7030A0"/>
                </a:solidFill>
              </a:rPr>
              <a:t>Лористон</a:t>
            </a:r>
            <a:r>
              <a:rPr lang="ru-RU" sz="3600" b="1" dirty="0" smtClean="0">
                <a:solidFill>
                  <a:srgbClr val="7030A0"/>
                </a:solidFill>
              </a:rPr>
              <a:t>). 1889-1900 гг.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Изображение 33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4085" t="7690" b="12459"/>
          <a:stretch>
            <a:fillRect/>
          </a:stretch>
        </p:blipFill>
        <p:spPr bwMode="auto">
          <a:xfrm rot="-5400000">
            <a:off x="1816441" y="-244861"/>
            <a:ext cx="52968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Николай Ульянов  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rgbClr val="7030A0"/>
                </a:solidFill>
              </a:rPr>
              <a:t>Лористон</a:t>
            </a:r>
            <a:r>
              <a:rPr lang="ru-RU" sz="4400" b="1" dirty="0" smtClean="0">
                <a:solidFill>
                  <a:srgbClr val="7030A0"/>
                </a:solidFill>
              </a:rPr>
              <a:t> в ставке Кутузова. 1945 г.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Изображение 33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7047" t="3716"/>
          <a:stretch>
            <a:fillRect/>
          </a:stretch>
        </p:blipFill>
        <p:spPr bwMode="auto">
          <a:xfrm rot="-5400000">
            <a:off x="1993604" y="-993528"/>
            <a:ext cx="5299670" cy="7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Пакина М.В. и Яркина В.В. представляют</vt:lpstr>
      <vt:lpstr>«Честь –   их девиз, Бессмертье – их удел»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МОУ ННарыкарская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Честь –  их девиз, Бессмертье – их удел</dc:title>
  <dc:creator>Бибиотека</dc:creator>
  <cp:lastModifiedBy>Бибиотека</cp:lastModifiedBy>
  <cp:revision>28</cp:revision>
  <dcterms:created xsi:type="dcterms:W3CDTF">2009-01-30T04:37:51Z</dcterms:created>
  <dcterms:modified xsi:type="dcterms:W3CDTF">2009-02-17T06:20:31Z</dcterms:modified>
</cp:coreProperties>
</file>