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  <p:sldMasterId id="2147483756" r:id="rId9"/>
    <p:sldMasterId id="2147483768" r:id="rId10"/>
  </p:sldMasterIdLst>
  <p:sldIdLst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0099"/>
    <a:srgbClr val="FFCC66"/>
    <a:srgbClr val="FF9966"/>
    <a:srgbClr val="FFCC00"/>
    <a:srgbClr val="CCCCFF"/>
    <a:srgbClr val="FFFF00"/>
    <a:srgbClr val="ABF3C3"/>
    <a:srgbClr val="0033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B506-711F-457A-91C9-7D52231AF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9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47D7-18AE-40EB-860F-2F9FEB245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733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FAFA7-3A6D-4D1C-932A-3F39E6DDB7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773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03AE-C60A-4AE7-BFE3-286D487223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548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BF45A-3A04-4276-BD0D-FDC7053C82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164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512CC-C84D-43A9-934B-03E36BD72C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065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FB521-5372-46E9-979E-824153899D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021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F7EC2-86E5-41B7-9977-4A5CCF9AB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50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E36CF-7282-4FEE-9C30-72771AF26E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87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34B1-2902-425F-8C39-09320D7448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528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C42BE-EFA1-4574-B93A-17F21F4CA5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14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96AFB-0EE1-4A55-A5CB-F3B0956163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0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CE61-052E-4A25-AA5B-26971F807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169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121B2-E230-4F5B-AD9E-B3B4DBE9B8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9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B506-711F-457A-91C9-7D52231AF1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0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D04D-86A9-4E78-800D-02D3DE6B37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0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B3B3-A091-4BD3-B14C-893801EC7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3E28-0C11-4D09-BE7E-F9072CC0F1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796A0-08DC-41C3-8383-85D57BF3C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25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D2A37-DBD4-42A2-A259-A413552D20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5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9C73-AAB3-4E03-8F8C-3EC3470008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0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1069-657B-4CE9-AAD8-85487FD5BD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D04D-86A9-4E78-800D-02D3DE6B3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78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0F46-DFCD-4B18-AD36-F699AE6175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5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47D7-18AE-40EB-860F-2F9FEB2451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2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CE61-052E-4A25-AA5B-26971F8071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5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FBD3-8236-4BBC-854E-2A2E805071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89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3200F-6626-42C6-8921-3A03F8DEA3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1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53E2B-745B-4921-9456-50A0CC9DCF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F739-48B0-4D40-A663-BFD534C12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9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BEF8-94DD-4DC9-BA68-4F2E1A2101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90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717A7-F950-4B4C-95B8-CBBAE756FA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44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AC1B4-2B0D-470C-A42A-B329254C46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B3B3-A091-4BD3-B14C-893801EC7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41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800F-D753-42DC-BA96-9950C0C354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39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8058A-7656-4F15-93A2-CB449076FE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47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4BF5-9752-485D-8CB6-78915F8B84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51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DCA5E-A587-4250-BA1A-5992679BC0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0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FBD3-8236-4BBC-854E-2A2E805071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38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3200F-6626-42C6-8921-3A03F8DEA3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1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53E2B-745B-4921-9456-50A0CC9DCF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67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F739-48B0-4D40-A663-BFD534C12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02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BEF8-94DD-4DC9-BA68-4F2E1A2101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6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717A7-F950-4B4C-95B8-CBBAE756FA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5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3E28-0C11-4D09-BE7E-F9072CC0F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15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AC1B4-2B0D-470C-A42A-B329254C46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73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800F-D753-42DC-BA96-9950C0C354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6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8058A-7656-4F15-93A2-CB449076FE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67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4BF5-9752-485D-8CB6-78915F8B84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8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DCA5E-A587-4250-BA1A-5992679BC0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17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FBD3-8236-4BBC-854E-2A2E805071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6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3200F-6626-42C6-8921-3A03F8DEA3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10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53E2B-745B-4921-9456-50A0CC9DCF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06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F739-48B0-4D40-A663-BFD534C12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47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BEF8-94DD-4DC9-BA68-4F2E1A2101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796A0-08DC-41C3-8383-85D57BF3C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28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717A7-F950-4B4C-95B8-CBBAE756FA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2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AC1B4-2B0D-470C-A42A-B329254C46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91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800F-D753-42DC-BA96-9950C0C354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70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8058A-7656-4F15-93A2-CB449076FE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72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4BF5-9752-485D-8CB6-78915F8B84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62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DCA5E-A587-4250-BA1A-5992679BC0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73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79B7B-CDF6-4596-BEDB-007EAE3C0C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15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737CF-6BC4-49B9-A92F-62D869F9F4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9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57780-F783-42C9-86C1-5709139A52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24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2A92-459C-4D06-8F7C-73F5EF102F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1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D2A37-DBD4-42A2-A259-A413552D2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25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86BCB-8FBD-4014-BB32-067F941D42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76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93C5B-7CD2-4A1B-B248-224F6AEACA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86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F13C-E9EC-4CA5-B3DA-FDF72266B2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5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FF620-835C-45D2-A82C-EAB2C7A7BA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07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7622-F7B8-4BCD-800D-075230D9A2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185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C0FF-2479-4A92-A04E-DF39AAFA7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1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C72-3180-4A10-8C19-ECA837A949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6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79B7B-CDF6-4596-BEDB-007EAE3C0C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90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737CF-6BC4-49B9-A92F-62D869F9F4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55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57780-F783-42C9-86C1-5709139A52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9C73-AAB3-4E03-8F8C-3EC347000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76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2A92-459C-4D06-8F7C-73F5EF102F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43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86BCB-8FBD-4014-BB32-067F941D42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93C5B-7CD2-4A1B-B248-224F6AEACA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2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F13C-E9EC-4CA5-B3DA-FDF72266B2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40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FF620-835C-45D2-A82C-EAB2C7A7BA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15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7622-F7B8-4BCD-800D-075230D9A2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619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C0FF-2479-4A92-A04E-DF39AAFA7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54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4C72-3180-4A10-8C19-ECA837A949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78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FAFA7-3A6D-4D1C-932A-3F39E6DDB7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38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03AE-C60A-4AE7-BFE3-286D487223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1069-657B-4CE9-AAD8-85487FD5B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408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BF45A-3A04-4276-BD0D-FDC7053C82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995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512CC-C84D-43A9-934B-03E36BD72C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408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FB521-5372-46E9-979E-824153899D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51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F7EC2-86E5-41B7-9977-4A5CCF9AB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40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E36CF-7282-4FEE-9C30-72771AF26E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57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34B1-2902-425F-8C39-09320D7448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984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C42BE-EFA1-4574-B93A-17F21F4CA5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027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96AFB-0EE1-4A55-A5CB-F3B0956163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422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121B2-E230-4F5B-AD9E-B3B4DBE9B8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69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FAFA7-3A6D-4D1C-932A-3F39E6DDB7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2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0F46-DFCD-4B18-AD36-F699AE617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197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03AE-C60A-4AE7-BFE3-286D487223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12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BF45A-3A04-4276-BD0D-FDC7053C82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658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512CC-C84D-43A9-934B-03E36BD72C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FB521-5372-46E9-979E-824153899D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425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F7EC2-86E5-41B7-9977-4A5CCF9ABC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95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E36CF-7282-4FEE-9C30-72771AF26E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400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34B1-2902-425F-8C39-09320D7448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518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C42BE-EFA1-4574-B93A-17F21F4CA5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70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96AFB-0EE1-4A55-A5CB-F3B0956163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1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121B2-E230-4F5B-AD9E-B3B4DBE9B8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1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4DAAE8-DF40-4DFB-A8A2-C42DE1C8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CA3559-AA32-419A-B2B5-CAAB22638B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6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4DAAE8-DF40-4DFB-A8A2-C42DE1C8CB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60CFCC-080A-4018-9467-2C3D9967B8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60CFCC-080A-4018-9467-2C3D9967B8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9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60CFCC-080A-4018-9467-2C3D9967B8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5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354C30-43F7-487B-8131-9B34FC0B51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354C30-43F7-487B-8131-9B34FC0B51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CA3559-AA32-419A-B2B5-CAAB22638B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3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CA3559-AA32-419A-B2B5-CAAB22638B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6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33CC"/>
                </a:solidFill>
              </a:rPr>
              <a:t>Здравствуйте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17448" y="332656"/>
            <a:ext cx="7776790" cy="1944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Водитель выехал из г. Осинники  в г. Кемерово. Ехал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 часа со скоростью 63км/ч . Сколько км составил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путь 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Осинники до …     ?</a:t>
            </a:r>
          </a:p>
          <a:p>
            <a:pPr algn="l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18110"/>
              </p:ext>
            </p:extLst>
          </p:nvPr>
        </p:nvGraphicFramePr>
        <p:xfrm>
          <a:off x="532922" y="3356992"/>
          <a:ext cx="7563723" cy="158417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521241"/>
                <a:gridCol w="2521241"/>
                <a:gridCol w="2521241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Скорость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Время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</a:t>
                      </a:r>
                      <a:endParaRPr lang="ru-RU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8583" y="4221088"/>
            <a:ext cx="1975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FFFFFF"/>
                </a:solidFill>
                <a:latin typeface="Arial"/>
              </a:rPr>
              <a:t>63 км/ч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0430" y="4221088"/>
            <a:ext cx="910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  <a:latin typeface="Arial"/>
              </a:rPr>
              <a:t>4 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221088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FFFFFF"/>
                </a:solidFill>
                <a:latin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28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59532" y="980728"/>
            <a:ext cx="2016224" cy="1008112"/>
            <a:chOff x="323528" y="980728"/>
            <a:chExt cx="2016224" cy="1008112"/>
          </a:xfrm>
        </p:grpSpPr>
        <p:sp>
          <p:nvSpPr>
            <p:cNvPr id="2" name="Прямоугольник с одним скругленным углом 1"/>
            <p:cNvSpPr/>
            <p:nvPr/>
          </p:nvSpPr>
          <p:spPr bwMode="auto">
            <a:xfrm>
              <a:off x="323528" y="980728"/>
              <a:ext cx="2016224" cy="1008112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8м 609мм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1м 497мм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9м 106мм 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683568" y="1700808"/>
              <a:ext cx="1368152" cy="0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39552" y="1196752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95536" y="1340768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2699792" y="2132856"/>
            <a:ext cx="2016224" cy="1296144"/>
            <a:chOff x="2699792" y="2132856"/>
            <a:chExt cx="2016224" cy="1296144"/>
          </a:xfrm>
        </p:grpSpPr>
        <p:sp>
          <p:nvSpPr>
            <p:cNvPr id="27" name="Прямоугольник с одним скругленным углом 26"/>
            <p:cNvSpPr/>
            <p:nvPr/>
          </p:nvSpPr>
          <p:spPr bwMode="auto">
            <a:xfrm>
              <a:off x="2699792" y="2132856"/>
              <a:ext cx="2016224" cy="1296144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400" b="1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400" b="1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3ч  00 мин.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1ч</a:t>
              </a:r>
              <a:r>
                <a:rPr kumimoji="0" lang="ru-RU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25 мин.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1ч  35 мин.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 bwMode="auto">
            <a:xfrm>
              <a:off x="3059832" y="3140968"/>
              <a:ext cx="1368152" cy="0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Прямая соединительная линия 29"/>
          <p:cNvCxnSpPr/>
          <p:nvPr/>
        </p:nvCxnSpPr>
        <p:spPr>
          <a:xfrm>
            <a:off x="2771800" y="278092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491880" y="2492896"/>
            <a:ext cx="432048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с одним скругленным углом 32"/>
          <p:cNvSpPr/>
          <p:nvPr/>
        </p:nvSpPr>
        <p:spPr bwMode="auto">
          <a:xfrm>
            <a:off x="475928" y="3933056"/>
            <a:ext cx="2016224" cy="1368152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.     10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18р. 00 коп.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5р. 08 коп.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12р.   2 коп.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942145" y="5013176"/>
            <a:ext cx="1368152" cy="0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47936" y="461713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462269" y="4329100"/>
            <a:ext cx="432048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4788024" y="3933056"/>
            <a:ext cx="2160240" cy="1728192"/>
            <a:chOff x="4788024" y="3933056"/>
            <a:chExt cx="2160240" cy="1728192"/>
          </a:xfrm>
        </p:grpSpPr>
        <p:sp>
          <p:nvSpPr>
            <p:cNvPr id="38" name="Прямоугольник с одним скругленным углом 37"/>
            <p:cNvSpPr/>
            <p:nvPr/>
          </p:nvSpPr>
          <p:spPr bwMode="auto">
            <a:xfrm>
              <a:off x="4788024" y="3933056"/>
              <a:ext cx="2160240" cy="1728192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 18т  20 кг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3т   80кг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 21т100кг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22т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997685" y="4608578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116649" y="4464562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5220072" y="4812443"/>
              <a:ext cx="1368152" cy="344749"/>
              <a:chOff x="5220072" y="4812443"/>
              <a:chExt cx="1368152" cy="344749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auto">
              <a:xfrm>
                <a:off x="5220072" y="4812443"/>
                <a:ext cx="1368152" cy="0"/>
              </a:xfrm>
              <a:prstGeom prst="line">
                <a:avLst/>
              </a:prstGeom>
              <a:ln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auto">
              <a:xfrm>
                <a:off x="5220072" y="5157192"/>
                <a:ext cx="1368152" cy="0"/>
              </a:xfrm>
              <a:prstGeom prst="line">
                <a:avLst/>
              </a:prstGeom>
              <a:ln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Группа 3"/>
          <p:cNvGrpSpPr/>
          <p:nvPr/>
        </p:nvGrpSpPr>
        <p:grpSpPr>
          <a:xfrm>
            <a:off x="5141235" y="867106"/>
            <a:ext cx="2016224" cy="1913821"/>
            <a:chOff x="5141235" y="867106"/>
            <a:chExt cx="2016224" cy="1913821"/>
          </a:xfrm>
        </p:grpSpPr>
        <p:sp>
          <p:nvSpPr>
            <p:cNvPr id="18" name="Прямоугольник с одним скругленным углом 17"/>
            <p:cNvSpPr/>
            <p:nvPr/>
          </p:nvSpPr>
          <p:spPr bwMode="auto">
            <a:xfrm>
              <a:off x="5141235" y="867106"/>
              <a:ext cx="2016224" cy="1913821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4т 5ц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2т 9ц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6т 14 ц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7т   4ц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5285717" y="1844824"/>
              <a:ext cx="1368152" cy="0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357259" y="1215490"/>
              <a:ext cx="0" cy="4645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213243" y="1447745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>
              <a:off x="5357259" y="2176021"/>
              <a:ext cx="1368152" cy="0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4788024" y="3948347"/>
            <a:ext cx="2160240" cy="1728192"/>
            <a:chOff x="4788024" y="3933056"/>
            <a:chExt cx="2160240" cy="1728192"/>
          </a:xfrm>
        </p:grpSpPr>
        <p:sp>
          <p:nvSpPr>
            <p:cNvPr id="35" name="Прямоугольник с одним скругленным углом 34"/>
            <p:cNvSpPr/>
            <p:nvPr/>
          </p:nvSpPr>
          <p:spPr bwMode="auto">
            <a:xfrm>
              <a:off x="4788024" y="3933056"/>
              <a:ext cx="2160240" cy="1728192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 18т  20 кг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3т   80кг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 21т100кг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22т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997685" y="4608578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116649" y="4464562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Группа 44"/>
            <p:cNvGrpSpPr/>
            <p:nvPr/>
          </p:nvGrpSpPr>
          <p:grpSpPr>
            <a:xfrm>
              <a:off x="5220072" y="4812443"/>
              <a:ext cx="1368152" cy="344749"/>
              <a:chOff x="5220072" y="4812443"/>
              <a:chExt cx="1368152" cy="344749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 bwMode="auto">
              <a:xfrm>
                <a:off x="5220072" y="4812443"/>
                <a:ext cx="1368152" cy="0"/>
              </a:xfrm>
              <a:prstGeom prst="line">
                <a:avLst/>
              </a:prstGeom>
              <a:ln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auto">
              <a:xfrm>
                <a:off x="5220072" y="5157192"/>
                <a:ext cx="1368152" cy="0"/>
              </a:xfrm>
              <a:prstGeom prst="line">
                <a:avLst/>
              </a:prstGeom>
              <a:ln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191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panoramio.com/photos/large/120796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829" y="620688"/>
            <a:ext cx="781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ека ТОМЬ 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длина 827 км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bakva.ru/uploads/posts/2015-03/1426993569_6517fa9350454369900122793b3464db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3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Берчикуль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- самое большое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озеро в Кемеровской области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travel.ru/images2/2015/10/object250233/008_0_148cc9_efe449b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63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9623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ора Зеленая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высота 1км 270 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 bwMode="auto">
          <a:xfrm>
            <a:off x="683568" y="980728"/>
            <a:ext cx="1152128" cy="1008112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4т 753г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4139952" y="1844824"/>
            <a:ext cx="1152128" cy="1008112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 т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323528" y="3933056"/>
            <a:ext cx="1872208" cy="1440160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10ч 34 мин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5652120" y="440668"/>
            <a:ext cx="1321729" cy="1080120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12р. 85к.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6372200" y="3717032"/>
            <a:ext cx="1368152" cy="1080120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4т 270кг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2987824" y="4797152"/>
            <a:ext cx="1368152" cy="1152128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21ц 21кг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2411760" y="629072"/>
            <a:ext cx="1260140" cy="1215752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7кг 790г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1979712" y="2543167"/>
            <a:ext cx="1440160" cy="1227217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13ц 10кг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5652120" y="1987109"/>
            <a:ext cx="1440160" cy="1500322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 мин.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4328175" y="3672708"/>
            <a:ext cx="1323946" cy="1124444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 т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09128"/>
            <a:ext cx="781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Кемеровская    область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января 1943 г.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0-tub-ru.yandex.net/i?id=1edccf02501f7f245b4bde75095d9a50&amp;n=33&amp;h=215&amp;w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29" y="2378472"/>
            <a:ext cx="3116701" cy="33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64704"/>
            <a:ext cx="6192688" cy="569386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на уроке я узнал …</a:t>
            </a:r>
          </a:p>
          <a:p>
            <a:pPr algn="l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Было интересно….</a:t>
            </a:r>
          </a:p>
          <a:p>
            <a:pPr algn="l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Было скучно…</a:t>
            </a:r>
          </a:p>
          <a:p>
            <a:pPr algn="l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меня было трудным…</a:t>
            </a:r>
          </a:p>
          <a:p>
            <a:pPr algn="l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 algn="l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Самым интересным было…</a:t>
            </a:r>
          </a:p>
          <a:p>
            <a:pPr algn="l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Я ничего не понял…</a:t>
            </a:r>
            <a:endParaRPr lang="ru-RU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трелка вправо 47"/>
          <p:cNvSpPr>
            <a:spLocks noChangeArrowheads="1"/>
          </p:cNvSpPr>
          <p:nvPr/>
        </p:nvSpPr>
        <p:spPr bwMode="auto">
          <a:xfrm rot="4281373">
            <a:off x="5604670" y="2923381"/>
            <a:ext cx="1751012" cy="244475"/>
          </a:xfrm>
          <a:prstGeom prst="rightArrow">
            <a:avLst>
              <a:gd name="adj1" fmla="val 50000"/>
              <a:gd name="adj2" fmla="val 49871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75" name="Стрелка вправо 42"/>
          <p:cNvSpPr>
            <a:spLocks noChangeArrowheads="1"/>
          </p:cNvSpPr>
          <p:nvPr/>
        </p:nvSpPr>
        <p:spPr bwMode="auto">
          <a:xfrm rot="-4115798">
            <a:off x="4888707" y="2855119"/>
            <a:ext cx="1751012" cy="273050"/>
          </a:xfrm>
          <a:prstGeom prst="rightArrow">
            <a:avLst>
              <a:gd name="adj1" fmla="val 50000"/>
              <a:gd name="adj2" fmla="val 49818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76" name="Стрелка вправо 46"/>
          <p:cNvSpPr>
            <a:spLocks noChangeArrowheads="1"/>
          </p:cNvSpPr>
          <p:nvPr/>
        </p:nvSpPr>
        <p:spPr bwMode="auto">
          <a:xfrm rot="4281373">
            <a:off x="4092576" y="2873375"/>
            <a:ext cx="1751012" cy="242887"/>
          </a:xfrm>
          <a:prstGeom prst="rightArrow">
            <a:avLst>
              <a:gd name="adj1" fmla="val 50000"/>
              <a:gd name="adj2" fmla="val 5019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77" name="Стрелка вправо 41"/>
          <p:cNvSpPr>
            <a:spLocks noChangeArrowheads="1"/>
          </p:cNvSpPr>
          <p:nvPr/>
        </p:nvSpPr>
        <p:spPr bwMode="auto">
          <a:xfrm rot="-4115798">
            <a:off x="3340100" y="2813050"/>
            <a:ext cx="1751013" cy="271463"/>
          </a:xfrm>
          <a:prstGeom prst="rightArrow">
            <a:avLst>
              <a:gd name="adj1" fmla="val 50000"/>
              <a:gd name="adj2" fmla="val 50109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78" name="Стрелка вправо 45"/>
          <p:cNvSpPr>
            <a:spLocks noChangeArrowheads="1"/>
          </p:cNvSpPr>
          <p:nvPr/>
        </p:nvSpPr>
        <p:spPr bwMode="auto">
          <a:xfrm rot="4281373">
            <a:off x="2508250" y="2982913"/>
            <a:ext cx="1751013" cy="242887"/>
          </a:xfrm>
          <a:prstGeom prst="rightArrow">
            <a:avLst>
              <a:gd name="adj1" fmla="val 50000"/>
              <a:gd name="adj2" fmla="val 5019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79" name="Стрелка вправо 40"/>
          <p:cNvSpPr>
            <a:spLocks noChangeArrowheads="1"/>
          </p:cNvSpPr>
          <p:nvPr/>
        </p:nvSpPr>
        <p:spPr bwMode="auto">
          <a:xfrm rot="-4115798">
            <a:off x="1707357" y="2909094"/>
            <a:ext cx="1751012" cy="273050"/>
          </a:xfrm>
          <a:prstGeom prst="rightArrow">
            <a:avLst>
              <a:gd name="adj1" fmla="val 50000"/>
              <a:gd name="adj2" fmla="val 49818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5832475" y="1465263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081" name="TextBox 5"/>
          <p:cNvSpPr txBox="1">
            <a:spLocks noChangeArrowheads="1"/>
          </p:cNvSpPr>
          <p:nvPr/>
        </p:nvSpPr>
        <p:spPr bwMode="auto">
          <a:xfrm>
            <a:off x="7775575" y="1460500"/>
            <a:ext cx="649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082" name="TextBox 6"/>
          <p:cNvSpPr txBox="1">
            <a:spLocks noChangeArrowheads="1"/>
          </p:cNvSpPr>
          <p:nvPr/>
        </p:nvSpPr>
        <p:spPr bwMode="auto">
          <a:xfrm>
            <a:off x="1914525" y="1409700"/>
            <a:ext cx="647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3083" name="TextBox 7"/>
          <p:cNvSpPr txBox="1">
            <a:spLocks noChangeArrowheads="1"/>
          </p:cNvSpPr>
          <p:nvPr/>
        </p:nvSpPr>
        <p:spPr bwMode="auto">
          <a:xfrm>
            <a:off x="2735263" y="3678238"/>
            <a:ext cx="649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084" name="TextBox 8"/>
          <p:cNvSpPr txBox="1">
            <a:spLocks noChangeArrowheads="1"/>
          </p:cNvSpPr>
          <p:nvPr/>
        </p:nvSpPr>
        <p:spPr bwMode="auto">
          <a:xfrm>
            <a:off x="3503613" y="1443038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085" name="TextBox 9"/>
          <p:cNvSpPr txBox="1">
            <a:spLocks noChangeArrowheads="1"/>
          </p:cNvSpPr>
          <p:nvPr/>
        </p:nvSpPr>
        <p:spPr bwMode="auto">
          <a:xfrm>
            <a:off x="4360863" y="3611563"/>
            <a:ext cx="649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3086" name="TextBox 10"/>
          <p:cNvSpPr txBox="1">
            <a:spLocks noChangeArrowheads="1"/>
          </p:cNvSpPr>
          <p:nvPr/>
        </p:nvSpPr>
        <p:spPr bwMode="auto">
          <a:xfrm>
            <a:off x="5148263" y="1443038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087" name="TextBox 11"/>
          <p:cNvSpPr txBox="1">
            <a:spLocks noChangeArrowheads="1"/>
          </p:cNvSpPr>
          <p:nvPr/>
        </p:nvSpPr>
        <p:spPr bwMode="auto">
          <a:xfrm>
            <a:off x="7127875" y="3641725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088" name="TextBox 12"/>
          <p:cNvSpPr txBox="1">
            <a:spLocks noChangeArrowheads="1"/>
          </p:cNvSpPr>
          <p:nvPr/>
        </p:nvSpPr>
        <p:spPr bwMode="auto">
          <a:xfrm>
            <a:off x="6480175" y="1460500"/>
            <a:ext cx="647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089" name="TextBox 13"/>
          <p:cNvSpPr txBox="1">
            <a:spLocks noChangeArrowheads="1"/>
          </p:cNvSpPr>
          <p:nvPr/>
        </p:nvSpPr>
        <p:spPr bwMode="auto">
          <a:xfrm>
            <a:off x="5832475" y="3649663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090" name="TextBox 14"/>
          <p:cNvSpPr txBox="1">
            <a:spLocks noChangeArrowheads="1"/>
          </p:cNvSpPr>
          <p:nvPr/>
        </p:nvSpPr>
        <p:spPr bwMode="auto">
          <a:xfrm>
            <a:off x="1139825" y="3644900"/>
            <a:ext cx="649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091" name="TextBox 15"/>
          <p:cNvSpPr txBox="1">
            <a:spLocks noChangeArrowheads="1"/>
          </p:cNvSpPr>
          <p:nvPr/>
        </p:nvSpPr>
        <p:spPr bwMode="auto">
          <a:xfrm>
            <a:off x="1868488" y="3673475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092" name="TextBox 16"/>
          <p:cNvSpPr txBox="1">
            <a:spLocks noChangeArrowheads="1"/>
          </p:cNvSpPr>
          <p:nvPr/>
        </p:nvSpPr>
        <p:spPr bwMode="auto">
          <a:xfrm>
            <a:off x="3567113" y="3673475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093" name="TextBox 17"/>
          <p:cNvSpPr txBox="1">
            <a:spLocks noChangeArrowheads="1"/>
          </p:cNvSpPr>
          <p:nvPr/>
        </p:nvSpPr>
        <p:spPr bwMode="auto">
          <a:xfrm>
            <a:off x="2733675" y="1414463"/>
            <a:ext cx="64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3094" name="TextBox 18"/>
          <p:cNvSpPr txBox="1">
            <a:spLocks noChangeArrowheads="1"/>
          </p:cNvSpPr>
          <p:nvPr/>
        </p:nvSpPr>
        <p:spPr bwMode="auto">
          <a:xfrm>
            <a:off x="4319588" y="1409700"/>
            <a:ext cx="647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3095" name="TextBox 19"/>
          <p:cNvSpPr txBox="1">
            <a:spLocks noChangeArrowheads="1"/>
          </p:cNvSpPr>
          <p:nvPr/>
        </p:nvSpPr>
        <p:spPr bwMode="auto">
          <a:xfrm>
            <a:off x="5076825" y="3611563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096" name="TextBox 20"/>
          <p:cNvSpPr txBox="1">
            <a:spLocks noChangeArrowheads="1"/>
          </p:cNvSpPr>
          <p:nvPr/>
        </p:nvSpPr>
        <p:spPr bwMode="auto">
          <a:xfrm>
            <a:off x="492125" y="1409700"/>
            <a:ext cx="647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3097" name="TextBox 21"/>
          <p:cNvSpPr txBox="1">
            <a:spLocks noChangeArrowheads="1"/>
          </p:cNvSpPr>
          <p:nvPr/>
        </p:nvSpPr>
        <p:spPr bwMode="auto">
          <a:xfrm>
            <a:off x="6480175" y="3616325"/>
            <a:ext cx="64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cxnSp>
        <p:nvCxnSpPr>
          <p:cNvPr id="3098" name="Прямая со стрелкой 24"/>
          <p:cNvCxnSpPr>
            <a:cxnSpLocks noChangeShapeType="1"/>
          </p:cNvCxnSpPr>
          <p:nvPr/>
        </p:nvCxnSpPr>
        <p:spPr bwMode="auto">
          <a:xfrm>
            <a:off x="1447800" y="3789363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9" name="Стрелка вправо 28"/>
          <p:cNvSpPr>
            <a:spLocks noChangeArrowheads="1"/>
          </p:cNvSpPr>
          <p:nvPr/>
        </p:nvSpPr>
        <p:spPr bwMode="auto">
          <a:xfrm rot="4281373">
            <a:off x="130175" y="2811463"/>
            <a:ext cx="1751013" cy="242887"/>
          </a:xfrm>
          <a:prstGeom prst="rightArrow">
            <a:avLst>
              <a:gd name="adj1" fmla="val 50000"/>
              <a:gd name="adj2" fmla="val 5019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100" name="Стрелка вправо 31"/>
          <p:cNvSpPr>
            <a:spLocks noChangeArrowheads="1"/>
          </p:cNvSpPr>
          <p:nvPr/>
        </p:nvSpPr>
        <p:spPr bwMode="auto">
          <a:xfrm rot="-4115798">
            <a:off x="1051719" y="2855119"/>
            <a:ext cx="1751012" cy="273050"/>
          </a:xfrm>
          <a:prstGeom prst="rightArrow">
            <a:avLst>
              <a:gd name="adj1" fmla="val 50000"/>
              <a:gd name="adj2" fmla="val 4981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101" name="Стрелка вправо 32"/>
          <p:cNvSpPr>
            <a:spLocks noChangeArrowheads="1"/>
          </p:cNvSpPr>
          <p:nvPr/>
        </p:nvSpPr>
        <p:spPr bwMode="auto">
          <a:xfrm rot="4281373">
            <a:off x="1758157" y="2929731"/>
            <a:ext cx="1751012" cy="244475"/>
          </a:xfrm>
          <a:prstGeom prst="rightArrow">
            <a:avLst>
              <a:gd name="adj1" fmla="val 50000"/>
              <a:gd name="adj2" fmla="val 4987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102" name="Стрелка вправо 33"/>
          <p:cNvSpPr>
            <a:spLocks noChangeArrowheads="1"/>
          </p:cNvSpPr>
          <p:nvPr/>
        </p:nvSpPr>
        <p:spPr bwMode="auto">
          <a:xfrm rot="4281373">
            <a:off x="3348037" y="2836863"/>
            <a:ext cx="1751013" cy="242888"/>
          </a:xfrm>
          <a:prstGeom prst="rightArrow">
            <a:avLst>
              <a:gd name="adj1" fmla="val 50000"/>
              <a:gd name="adj2" fmla="val 5019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103" name="Стрелка вправо 34"/>
          <p:cNvSpPr>
            <a:spLocks noChangeArrowheads="1"/>
          </p:cNvSpPr>
          <p:nvPr/>
        </p:nvSpPr>
        <p:spPr bwMode="auto">
          <a:xfrm rot="4281373">
            <a:off x="4920457" y="2866231"/>
            <a:ext cx="1751012" cy="244475"/>
          </a:xfrm>
          <a:prstGeom prst="rightArrow">
            <a:avLst>
              <a:gd name="adj1" fmla="val 50000"/>
              <a:gd name="adj2" fmla="val 4987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104" name="Стрелка вправо 35"/>
          <p:cNvSpPr>
            <a:spLocks noChangeArrowheads="1"/>
          </p:cNvSpPr>
          <p:nvPr/>
        </p:nvSpPr>
        <p:spPr bwMode="auto">
          <a:xfrm rot="4281373">
            <a:off x="6181725" y="2830513"/>
            <a:ext cx="1751013" cy="242887"/>
          </a:xfrm>
          <a:prstGeom prst="rightArrow">
            <a:avLst>
              <a:gd name="adj1" fmla="val 50000"/>
              <a:gd name="adj2" fmla="val 5019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105" name="Стрелка вправо 36"/>
          <p:cNvSpPr>
            <a:spLocks noChangeArrowheads="1"/>
          </p:cNvSpPr>
          <p:nvPr/>
        </p:nvSpPr>
        <p:spPr bwMode="auto">
          <a:xfrm rot="-4115798">
            <a:off x="2506662" y="2847976"/>
            <a:ext cx="1751013" cy="271462"/>
          </a:xfrm>
          <a:prstGeom prst="rightArrow">
            <a:avLst>
              <a:gd name="adj1" fmla="val 50000"/>
              <a:gd name="adj2" fmla="val 5010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106" name="Стрелка вправо 37"/>
          <p:cNvSpPr>
            <a:spLocks noChangeArrowheads="1"/>
          </p:cNvSpPr>
          <p:nvPr/>
        </p:nvSpPr>
        <p:spPr bwMode="auto">
          <a:xfrm rot="-4115798">
            <a:off x="4125912" y="2803526"/>
            <a:ext cx="1751013" cy="271462"/>
          </a:xfrm>
          <a:prstGeom prst="rightArrow">
            <a:avLst>
              <a:gd name="adj1" fmla="val 50000"/>
              <a:gd name="adj2" fmla="val 5010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107" name="Стрелка вправо 38"/>
          <p:cNvSpPr>
            <a:spLocks noChangeArrowheads="1"/>
          </p:cNvSpPr>
          <p:nvPr/>
        </p:nvSpPr>
        <p:spPr bwMode="auto">
          <a:xfrm rot="-4115798">
            <a:off x="6779419" y="2761456"/>
            <a:ext cx="1749425" cy="271463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108" name="Стрелка вправо 39"/>
          <p:cNvSpPr>
            <a:spLocks noChangeArrowheads="1"/>
          </p:cNvSpPr>
          <p:nvPr/>
        </p:nvSpPr>
        <p:spPr bwMode="auto">
          <a:xfrm rot="-4115798">
            <a:off x="5483225" y="2830513"/>
            <a:ext cx="1749425" cy="273050"/>
          </a:xfrm>
          <a:prstGeom prst="rightArrow">
            <a:avLst>
              <a:gd name="adj1" fmla="val 50000"/>
              <a:gd name="adj2" fmla="val 4977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user.vse42.ru/files/ui-509f44043341f5.440405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2862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427538" y="647700"/>
            <a:ext cx="33131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latin typeface="Times New Roman" pitchFamily="18" charset="0"/>
                <a:cs typeface="Times New Roman" pitchFamily="18" charset="0"/>
              </a:rPr>
              <a:t>Михайло Волков</a:t>
            </a:r>
          </a:p>
          <a:p>
            <a:pPr eaLnBrk="1" hangingPunct="1"/>
            <a:r>
              <a:rPr lang="ru-RU" sz="4000" b="1">
                <a:latin typeface="Times New Roman" pitchFamily="18" charset="0"/>
                <a:cs typeface="Times New Roman" pitchFamily="18" charset="0"/>
              </a:rPr>
              <a:t>1721г.</a:t>
            </a:r>
          </a:p>
          <a:p>
            <a:pPr eaLnBrk="1" hangingPunct="1"/>
            <a:r>
              <a:rPr lang="ru-RU" sz="4000" b="1">
                <a:latin typeface="Times New Roman" pitchFamily="18" charset="0"/>
                <a:cs typeface="Times New Roman" pitchFamily="18" charset="0"/>
              </a:rPr>
              <a:t>обнаружил «Горелую гору»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51920" y="476672"/>
            <a:ext cx="2232248" cy="842410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551 253 чел</a:t>
            </a:r>
            <a:r>
              <a:rPr lang="ru-RU" sz="3600" b="1" dirty="0" smtClean="0">
                <a:solidFill>
                  <a:schemeClr val="accent2"/>
                </a:solidFill>
              </a:rPr>
              <a:t>.</a:t>
            </a:r>
            <a:r>
              <a:rPr lang="ru-RU" sz="3600" dirty="0"/>
              <a:t>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" y="266868"/>
            <a:ext cx="3444386" cy="12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" y="1645545"/>
            <a:ext cx="3604681" cy="103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30083" y="1645545"/>
            <a:ext cx="2254085" cy="842410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198 438 чел</a:t>
            </a:r>
            <a:r>
              <a:rPr lang="ru-RU" sz="3600" b="1" dirty="0" smtClean="0">
                <a:solidFill>
                  <a:schemeClr val="accent2"/>
                </a:solidFill>
              </a:rPr>
              <a:t>.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" y="2780928"/>
            <a:ext cx="3560636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26801" y="2843116"/>
            <a:ext cx="2257367" cy="842410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43 445 чел</a:t>
            </a:r>
            <a:r>
              <a:rPr lang="ru-RU" sz="3600" b="1" dirty="0" smtClean="0">
                <a:solidFill>
                  <a:schemeClr val="accent2"/>
                </a:solidFill>
              </a:rPr>
              <a:t>. 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3675"/>
            <a:ext cx="3635895" cy="103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70276" y="4062522"/>
            <a:ext cx="2213892" cy="842410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553 076 чел</a:t>
            </a:r>
            <a:r>
              <a:rPr lang="ru-RU" sz="3600" b="1" dirty="0" smtClean="0">
                <a:solidFill>
                  <a:schemeClr val="accent2"/>
                </a:solidFill>
              </a:rPr>
              <a:t>.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" y="5157192"/>
            <a:ext cx="3703129" cy="9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51920" y="5260808"/>
            <a:ext cx="2232248" cy="842410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21 186 чел</a:t>
            </a:r>
            <a:r>
              <a:rPr lang="ru-RU" sz="3600" b="1" dirty="0" smtClean="0">
                <a:solidFill>
                  <a:schemeClr val="accent2"/>
                </a:solidFill>
              </a:rPr>
              <a:t>.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4131154" y="2276872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3923928" y="3429000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4175542" y="4725144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3959518" y="5877272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0110" y="71275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≈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0110" y="177352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≈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0110" y="294115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≈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0110" y="416056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≈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0110" y="535884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≈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734255" y="509836"/>
            <a:ext cx="2232248" cy="842410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550 000 чел</a:t>
            </a:r>
            <a:r>
              <a:rPr lang="ru-RU" sz="3600" b="1" dirty="0" smtClean="0">
                <a:solidFill>
                  <a:schemeClr val="accent2"/>
                </a:solidFill>
              </a:rPr>
              <a:t>.</a:t>
            </a:r>
            <a:r>
              <a:rPr lang="ru-RU" sz="3600" dirty="0"/>
              <a:t>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>
            <a:off x="4131154" y="1124744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789389" y="1645545"/>
            <a:ext cx="2232248" cy="842410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200 000 чел</a:t>
            </a:r>
            <a:r>
              <a:rPr lang="ru-RU" sz="3600" b="1" dirty="0" smtClean="0">
                <a:solidFill>
                  <a:schemeClr val="accent2"/>
                </a:solidFill>
              </a:rPr>
              <a:t>.</a:t>
            </a:r>
            <a:r>
              <a:rPr lang="ru-RU" sz="3600" dirty="0"/>
              <a:t>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764937" y="2843116"/>
            <a:ext cx="2232248" cy="842410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</a:rPr>
              <a:t>4</a:t>
            </a:r>
            <a:r>
              <a:rPr lang="ru-RU" sz="2800" b="1" dirty="0" smtClean="0">
                <a:solidFill>
                  <a:schemeClr val="accent2"/>
                </a:solidFill>
              </a:rPr>
              <a:t>0 000 чел</a:t>
            </a:r>
            <a:r>
              <a:rPr lang="ru-RU" sz="3600" b="1" dirty="0" smtClean="0">
                <a:solidFill>
                  <a:schemeClr val="accent2"/>
                </a:solidFill>
              </a:rPr>
              <a:t>.</a:t>
            </a:r>
            <a:r>
              <a:rPr lang="ru-RU" sz="3600" dirty="0"/>
              <a:t>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6727426" y="4075144"/>
            <a:ext cx="2232248" cy="842410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550 000 чел</a:t>
            </a:r>
            <a:r>
              <a:rPr lang="ru-RU" sz="3600" b="1" dirty="0" smtClean="0">
                <a:solidFill>
                  <a:schemeClr val="accent2"/>
                </a:solidFill>
              </a:rPr>
              <a:t>.</a:t>
            </a:r>
            <a:r>
              <a:rPr lang="ru-RU" sz="3600" dirty="0"/>
              <a:t>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764937" y="5315013"/>
            <a:ext cx="2232248" cy="842410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20 000 чел</a:t>
            </a:r>
            <a:r>
              <a:rPr lang="ru-RU" sz="3600" b="1" dirty="0" smtClean="0">
                <a:solidFill>
                  <a:schemeClr val="accent2"/>
                </a:solidFill>
              </a:rPr>
              <a:t>.</a:t>
            </a:r>
            <a:r>
              <a:rPr lang="ru-RU" sz="3600" dirty="0"/>
              <a:t> 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27" grpId="0"/>
      <p:bldP spid="28" grpId="0"/>
      <p:bldP spid="29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Тест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м = …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)  10 мм             )  100 мм            ) 1000 мм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858158" y="1742577"/>
            <a:ext cx="360040" cy="30603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203848" y="1742577"/>
            <a:ext cx="360040" cy="3060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5760132" y="1742577"/>
            <a:ext cx="360040" cy="3060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303259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  1 км = …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)  100 м             )  1000 м              ) 10 м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858158" y="2908096"/>
            <a:ext cx="360040" cy="30603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3217734" y="2908096"/>
            <a:ext cx="360040" cy="3060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767603" y="2902440"/>
            <a:ext cx="360040" cy="3060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057" y="357301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 1 т = …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)  1000 кг             )  10 кг              ) 100 кг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858158" y="4221088"/>
            <a:ext cx="360040" cy="30603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330454" y="4068070"/>
            <a:ext cx="360040" cy="3060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5220072" y="5233799"/>
            <a:ext cx="360040" cy="3060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801" y="465313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4.   1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…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)  10 ц             )  100 ц            ) 1000 ц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858158" y="5243805"/>
            <a:ext cx="360040" cy="30603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2970414" y="5233800"/>
            <a:ext cx="360040" cy="3060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05273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   1р.= …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)  10 к.            )  100 к.            ) 1000к.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944358" y="1589559"/>
            <a:ext cx="360040" cy="30603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059832" y="1589558"/>
            <a:ext cx="360040" cy="3060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364088" y="1589559"/>
            <a:ext cx="360040" cy="3060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965" y="296353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   1 м = …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)  10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)  100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) 1000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088491" y="3611610"/>
            <a:ext cx="360040" cy="30603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3239852" y="3613347"/>
            <a:ext cx="360040" cy="3060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5373780" y="3590032"/>
            <a:ext cx="360040" cy="3060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431" y="494132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    1 ч = …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)  10 мин.         )  100 мин.      ) 60 мин.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1036633" y="5578601"/>
            <a:ext cx="360040" cy="30603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3239852" y="5563926"/>
            <a:ext cx="360040" cy="3060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5544108" y="5563925"/>
            <a:ext cx="360040" cy="3060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 bwMode="auto">
          <a:xfrm>
            <a:off x="323528" y="620688"/>
            <a:ext cx="2952328" cy="1152128"/>
          </a:xfrm>
          <a:prstGeom prst="ribbon2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5м 73 см</a:t>
            </a:r>
          </a:p>
        </p:txBody>
      </p:sp>
      <p:sp>
        <p:nvSpPr>
          <p:cNvPr id="8" name="Лента лицом вверх 7"/>
          <p:cNvSpPr/>
          <p:nvPr/>
        </p:nvSpPr>
        <p:spPr bwMode="auto">
          <a:xfrm>
            <a:off x="323528" y="624253"/>
            <a:ext cx="2952328" cy="1152128"/>
          </a:xfrm>
          <a:prstGeom prst="ribbon2">
            <a:avLst/>
          </a:prstGeom>
          <a:solidFill>
            <a:srgbClr val="ABF3C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5м 73 см</a:t>
            </a:r>
          </a:p>
        </p:txBody>
      </p:sp>
      <p:sp>
        <p:nvSpPr>
          <p:cNvPr id="9" name="Лента лицом вверх 8"/>
          <p:cNvSpPr/>
          <p:nvPr/>
        </p:nvSpPr>
        <p:spPr bwMode="auto">
          <a:xfrm>
            <a:off x="3671900" y="650205"/>
            <a:ext cx="2160240" cy="1152128"/>
          </a:xfrm>
          <a:prstGeom prst="ribbon2">
            <a:avLst/>
          </a:prstGeom>
          <a:solidFill>
            <a:srgbClr val="ABF3C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38 ц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Лента лицом вверх 9"/>
          <p:cNvSpPr/>
          <p:nvPr/>
        </p:nvSpPr>
        <p:spPr bwMode="auto">
          <a:xfrm>
            <a:off x="6228184" y="650205"/>
            <a:ext cx="2664296" cy="1152128"/>
          </a:xfrm>
          <a:prstGeom prst="ribbon2">
            <a:avLst/>
          </a:prstGeom>
          <a:solidFill>
            <a:srgbClr val="ABF3C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3т 8ц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Лента лицом вверх 10"/>
          <p:cNvSpPr/>
          <p:nvPr/>
        </p:nvSpPr>
        <p:spPr bwMode="auto">
          <a:xfrm>
            <a:off x="3275856" y="2420888"/>
            <a:ext cx="2952328" cy="1152128"/>
          </a:xfrm>
          <a:prstGeom prst="ribbon2">
            <a:avLst/>
          </a:prstGeom>
          <a:solidFill>
            <a:srgbClr val="ABF3C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573 см</a:t>
            </a:r>
          </a:p>
        </p:txBody>
      </p:sp>
      <p:sp>
        <p:nvSpPr>
          <p:cNvPr id="12" name="Лента лицом вверх 11"/>
          <p:cNvSpPr/>
          <p:nvPr/>
        </p:nvSpPr>
        <p:spPr bwMode="auto">
          <a:xfrm>
            <a:off x="6288507" y="4233181"/>
            <a:ext cx="2675981" cy="1152128"/>
          </a:xfrm>
          <a:prstGeom prst="ribbon2">
            <a:avLst/>
          </a:prstGeom>
          <a:solidFill>
            <a:srgbClr val="ABF3C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5 073 см</a:t>
            </a:r>
          </a:p>
        </p:txBody>
      </p:sp>
      <p:sp>
        <p:nvSpPr>
          <p:cNvPr id="13" name="Лента лицом вверх 12"/>
          <p:cNvSpPr/>
          <p:nvPr/>
        </p:nvSpPr>
        <p:spPr bwMode="auto">
          <a:xfrm>
            <a:off x="292779" y="2420888"/>
            <a:ext cx="2952328" cy="1152128"/>
          </a:xfrm>
          <a:prstGeom prst="ribbon2">
            <a:avLst/>
          </a:prstGeom>
          <a:solidFill>
            <a:srgbClr val="ABF3C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9р. 5к.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Лента лицом вверх 13"/>
          <p:cNvSpPr/>
          <p:nvPr/>
        </p:nvSpPr>
        <p:spPr bwMode="auto">
          <a:xfrm>
            <a:off x="467544" y="4233181"/>
            <a:ext cx="2353827" cy="1152128"/>
          </a:xfrm>
          <a:prstGeom prst="ribbon2">
            <a:avLst/>
          </a:prstGeom>
          <a:solidFill>
            <a:srgbClr val="ABF3C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95к.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Лента лицом вверх 14"/>
          <p:cNvSpPr/>
          <p:nvPr/>
        </p:nvSpPr>
        <p:spPr bwMode="auto">
          <a:xfrm>
            <a:off x="3201166" y="4233181"/>
            <a:ext cx="2952328" cy="1152128"/>
          </a:xfrm>
          <a:prstGeom prst="ribbon2">
            <a:avLst/>
          </a:prstGeom>
          <a:solidFill>
            <a:srgbClr val="ABF3C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905к.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Лента лицом вверх 15"/>
          <p:cNvSpPr/>
          <p:nvPr/>
        </p:nvSpPr>
        <p:spPr bwMode="auto">
          <a:xfrm>
            <a:off x="6372200" y="2386475"/>
            <a:ext cx="2520280" cy="1152128"/>
          </a:xfrm>
          <a:prstGeom prst="ribbon2">
            <a:avLst/>
          </a:prstGeom>
          <a:solidFill>
            <a:srgbClr val="ABF3C3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380 ц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 bwMode="auto">
          <a:xfrm>
            <a:off x="3376763" y="595328"/>
            <a:ext cx="1245840" cy="1265045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250</a:t>
            </a:r>
          </a:p>
        </p:txBody>
      </p:sp>
      <p:sp>
        <p:nvSpPr>
          <p:cNvPr id="4" name="10-конечная звезда 3"/>
          <p:cNvSpPr/>
          <p:nvPr/>
        </p:nvSpPr>
        <p:spPr bwMode="auto">
          <a:xfrm>
            <a:off x="5109660" y="949630"/>
            <a:ext cx="954328" cy="1111219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:5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4461588" y="1123888"/>
            <a:ext cx="792000" cy="18000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10-конечная звезда 11"/>
          <p:cNvSpPr/>
          <p:nvPr/>
        </p:nvSpPr>
        <p:spPr bwMode="auto">
          <a:xfrm>
            <a:off x="6012160" y="2170451"/>
            <a:ext cx="1152128" cy="1224136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+ 350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>
            <a:off x="5909811" y="1700809"/>
            <a:ext cx="610627" cy="72008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10-конечная звезда 15"/>
          <p:cNvSpPr/>
          <p:nvPr/>
        </p:nvSpPr>
        <p:spPr bwMode="auto">
          <a:xfrm>
            <a:off x="5996627" y="4077072"/>
            <a:ext cx="1034056" cy="1224136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:10</a:t>
            </a:r>
          </a:p>
        </p:txBody>
      </p:sp>
      <p:sp>
        <p:nvSpPr>
          <p:cNvPr id="17" name="10-конечная звезда 16"/>
          <p:cNvSpPr/>
          <p:nvPr/>
        </p:nvSpPr>
        <p:spPr bwMode="auto">
          <a:xfrm>
            <a:off x="4461588" y="5150313"/>
            <a:ext cx="1296144" cy="1440160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× 8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0-конечная звезда 17"/>
          <p:cNvSpPr/>
          <p:nvPr/>
        </p:nvSpPr>
        <p:spPr bwMode="auto">
          <a:xfrm>
            <a:off x="2405904" y="5103107"/>
            <a:ext cx="1296144" cy="1440160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+ 13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0-конечная звезда 18"/>
          <p:cNvSpPr/>
          <p:nvPr/>
        </p:nvSpPr>
        <p:spPr bwMode="auto">
          <a:xfrm>
            <a:off x="1116416" y="3908254"/>
            <a:ext cx="1014275" cy="1242059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 3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0-конечная звезда 19"/>
          <p:cNvSpPr/>
          <p:nvPr/>
        </p:nvSpPr>
        <p:spPr bwMode="auto">
          <a:xfrm>
            <a:off x="1014167" y="2348880"/>
            <a:ext cx="922978" cy="1008112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+ 9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10-конечная звезда 20"/>
          <p:cNvSpPr/>
          <p:nvPr/>
        </p:nvSpPr>
        <p:spPr bwMode="auto">
          <a:xfrm>
            <a:off x="1937145" y="867811"/>
            <a:ext cx="1066994" cy="1302640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- 100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>
            <a:off x="6804248" y="3356992"/>
            <a:ext cx="0" cy="1008112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 flipH="1">
            <a:off x="5508104" y="5150313"/>
            <a:ext cx="1045557" cy="870975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 flipH="1" flipV="1">
            <a:off x="3563888" y="6021288"/>
            <a:ext cx="988386" cy="19039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flipH="1" flipV="1">
            <a:off x="1835696" y="4869160"/>
            <a:ext cx="634946" cy="71664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 flipV="1">
            <a:off x="1475656" y="3212976"/>
            <a:ext cx="0" cy="79208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 bwMode="auto">
          <a:xfrm flipV="1">
            <a:off x="1475656" y="1700809"/>
            <a:ext cx="610627" cy="72008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 bwMode="auto">
          <a:xfrm>
            <a:off x="2748662" y="1709477"/>
            <a:ext cx="610627" cy="72008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47460" y="1353780"/>
            <a:ext cx="63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4698" y="3481844"/>
            <a:ext cx="815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3308" y="565639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20955" y="6179619"/>
            <a:ext cx="91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8440" y="5418425"/>
            <a:ext cx="85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333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8800" y="3538922"/>
            <a:ext cx="93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111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8800" y="1782004"/>
            <a:ext cx="115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5" name="24-конечная звезда 44"/>
          <p:cNvSpPr/>
          <p:nvPr/>
        </p:nvSpPr>
        <p:spPr bwMode="auto">
          <a:xfrm>
            <a:off x="2745135" y="2348880"/>
            <a:ext cx="2625892" cy="2662576"/>
          </a:xfrm>
          <a:prstGeom prst="star24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0988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3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Города Кемеровской области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 bwMode="auto">
          <a:xfrm>
            <a:off x="3851920" y="1124744"/>
            <a:ext cx="72008" cy="45719"/>
          </a:xfrm>
          <a:prstGeom prst="star5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1" y="1124743"/>
            <a:ext cx="7901305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464</Words>
  <Application>Microsoft Office PowerPoint</Application>
  <PresentationFormat>Экран (4:3)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7_Оформление по умолчанию</vt:lpstr>
      <vt:lpstr>6_Оформление по умолчанию</vt:lpstr>
      <vt:lpstr>8_Оформление по умолчанию</vt:lpstr>
      <vt:lpstr>9_Оформление по умолчанию</vt:lpstr>
      <vt:lpstr>Здравствуйте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Ирина</cp:lastModifiedBy>
  <cp:revision>42</cp:revision>
  <dcterms:created xsi:type="dcterms:W3CDTF">2012-09-03T18:23:50Z</dcterms:created>
  <dcterms:modified xsi:type="dcterms:W3CDTF">2017-02-15T07:51:01Z</dcterms:modified>
</cp:coreProperties>
</file>