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5" r:id="rId5"/>
    <p:sldId id="260" r:id="rId6"/>
    <p:sldId id="264" r:id="rId7"/>
    <p:sldId id="266" r:id="rId8"/>
    <p:sldId id="262" r:id="rId9"/>
    <p:sldId id="267" r:id="rId10"/>
    <p:sldId id="261" r:id="rId11"/>
    <p:sldId id="269" r:id="rId12"/>
    <p:sldId id="270" r:id="rId13"/>
    <p:sldId id="271" r:id="rId14"/>
    <p:sldId id="272" r:id="rId15"/>
    <p:sldId id="268" r:id="rId16"/>
    <p:sldId id="273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83A3-BB8E-426D-B8B8-0D54C9D3412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9098-4BD4-4F8E-85D8-B54263FB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1;&#1080;&#1089;&#1072;%201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1;&#1080;&#1089;&#1072;%201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1;&#1080;&#1089;&#1072;%202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1;&#1080;&#1089;&#1072;%20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5.mp3" TargetMode="External"/><Relationship Id="rId7" Type="http://schemas.openxmlformats.org/officeDocument/2006/relationships/image" Target="../media/image23.png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4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4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5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82;&#1086;&#1083;&#1086;&#1073;&#1086;&#1082;%201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47;&#1072;&#1103;&#1094;%201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47;&#1072;&#1103;&#1094;%201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82;&#1086;&#1083;&#1086;&#1073;&#1086;&#1082;%201.mp3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47;&#1072;&#1103;&#1094;%202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47;&#1072;&#1103;&#1094;%20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42;&#1086;&#1083;&#1082;%201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2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2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42;&#1086;&#1083;&#1082;%201.mp3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42;&#1086;&#1083;&#1082;%202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42;&#1086;&#1083;&#1082;%20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2;&#1077;&#1076;&#1074;&#1077;&#1076;&#1100;%201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3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0;&#1086;&#1083;&#1086;&#1073;&#1086;&#1082;%203.mp3" TargetMode="External"/><Relationship Id="rId6" Type="http://schemas.openxmlformats.org/officeDocument/2006/relationships/audio" Target="../media/media1.mp3"/><Relationship Id="rId11" Type="http://schemas.openxmlformats.org/officeDocument/2006/relationships/image" Target="../media/image6.png"/><Relationship Id="rId5" Type="http://schemas.microsoft.com/office/2007/relationships/media" Target="../media/media1.mp3"/><Relationship Id="rId10" Type="http://schemas.openxmlformats.org/officeDocument/2006/relationships/image" Target="../media/image14.png"/><Relationship Id="rId4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2;&#1077;&#1076;&#1074;&#1077;&#1076;&#1100;%201.mp3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4;&#1072;&#1090;&#1077;&#1084;&#1072;&#1090;&#1080;&#1082;&#1072;%20&#1060;&#1072;&#1088;&#1082;&#1086;&#1074;&#1072;%20&#1086;&#1090;&#1082;&#1088;&#1099;&#1090;&#1086;&#1077;\&#1086;&#1079;&#1074;&#1091;&#1095;&#1082;&#1072;\&#1052;&#1077;&#1076;&#1074;&#1077;&#1076;&#1100;%202.mp3" TargetMode="External"/><Relationship Id="rId1" Type="http://schemas.microsoft.com/office/2007/relationships/media" Target="file:///D:\&#1084;&#1072;&#1090;&#1077;&#1084;&#1072;&#1090;&#1080;&#1082;&#1072;%20&#1060;&#1072;&#1088;&#1082;&#1086;&#1074;&#1072;%20&#1086;&#1090;&#1082;&#1088;&#1099;&#1090;&#1086;&#1077;\&#1086;&#1079;&#1074;&#1091;&#1095;&#1082;&#1072;\&#1052;&#1077;&#1076;&#1074;&#1077;&#1076;&#1100;%20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fsd.kopilkaurokov.ru/up/html/2017/04/12/k_58edcbb4ec4cf/408643_2.png"/>
          <p:cNvPicPr/>
          <p:nvPr/>
        </p:nvPicPr>
        <p:blipFill>
          <a:blip r:embed="rId3" cstate="print"/>
          <a:srcRect l="19731" t="1813" r="21419" b="8031"/>
          <a:stretch>
            <a:fillRect/>
          </a:stretch>
        </p:blipFill>
        <p:spPr bwMode="auto">
          <a:xfrm>
            <a:off x="2339752" y="2564904"/>
            <a:ext cx="2566254" cy="231038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6" name="Рисунок 5" descr="https://thypix.com/wp-content/uploads/2020/05/fox-2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88840"/>
            <a:ext cx="2843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sd.kopilkaurokov.ru/up/html/2017/04/12/k_58edcbb4ec4cf/408643_2.png"/>
          <p:cNvPicPr/>
          <p:nvPr/>
        </p:nvPicPr>
        <p:blipFill>
          <a:blip r:embed="rId6" cstate="print"/>
          <a:srcRect l="19731" t="1813" r="21419" b="8031"/>
          <a:stretch>
            <a:fillRect/>
          </a:stretch>
        </p:blipFill>
        <p:spPr bwMode="auto">
          <a:xfrm>
            <a:off x="5292080" y="1268760"/>
            <a:ext cx="1414126" cy="15121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Лиса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553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0.09028 C -0.24514 0.07662 -0.40556 0.06852 -0.44045 0.10602 C -0.47535 0.14352 -0.32327 0.27824 -0.29931 0.31713 " pathEditMode="relative" rAng="862928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8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75 0.24166 L -0.26562 -0.05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dgorodok.ru/media/k2/galleries/palochki/1/IMG_4202.jpg"/>
          <p:cNvPicPr/>
          <p:nvPr/>
        </p:nvPicPr>
        <p:blipFill>
          <a:blip r:embed="rId2" cstate="print"/>
          <a:srcRect l="23410" t="9375" r="21432" b="17788"/>
          <a:stretch>
            <a:fillRect/>
          </a:stretch>
        </p:blipFill>
        <p:spPr bwMode="auto">
          <a:xfrm>
            <a:off x="539552" y="404664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ulibka.ucoz.net/_si/0/07717013.jpg"/>
          <p:cNvPicPr/>
          <p:nvPr/>
        </p:nvPicPr>
        <p:blipFill>
          <a:blip r:embed="rId2" cstate="print"/>
          <a:srcRect l="22593" t="6964" r="35926" b="36212"/>
          <a:stretch>
            <a:fillRect/>
          </a:stretch>
        </p:blipFill>
        <p:spPr bwMode="auto">
          <a:xfrm>
            <a:off x="611560" y="332656"/>
            <a:ext cx="79928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7d90f244716bac9e0c7f5eeab3ff8125-l&amp;n=13"/>
          <p:cNvPicPr/>
          <p:nvPr/>
        </p:nvPicPr>
        <p:blipFill>
          <a:blip r:embed="rId2" cstate="print"/>
          <a:srcRect l="18704" t="17827" r="18519" b="25070"/>
          <a:stretch>
            <a:fillRect/>
          </a:stretch>
        </p:blipFill>
        <p:spPr bwMode="auto">
          <a:xfrm>
            <a:off x="395536" y="476673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dgorodok.ru/media/k2/galleries/palochki/1/IMG_4204.jpg"/>
          <p:cNvPicPr/>
          <p:nvPr/>
        </p:nvPicPr>
        <p:blipFill>
          <a:blip r:embed="rId2" cstate="print"/>
          <a:srcRect l="25655" r="29610"/>
          <a:stretch>
            <a:fillRect/>
          </a:stretch>
        </p:blipFill>
        <p:spPr bwMode="auto">
          <a:xfrm>
            <a:off x="1979712" y="332656"/>
            <a:ext cx="48965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thypix.com/wp-content/uploads/2020/05/fox-2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6672"/>
            <a:ext cx="41044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Лиса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5152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fsd.kopilkaurokov.ru/up/html/2017/04/12/k_58edcbb4ec4cf/408643_2.png"/>
          <p:cNvPicPr/>
          <p:nvPr/>
        </p:nvPicPr>
        <p:blipFill>
          <a:blip r:embed="rId3" cstate="print"/>
          <a:srcRect l="19731" t="1813" r="21419" b="8031"/>
          <a:stretch>
            <a:fillRect/>
          </a:stretch>
        </p:blipFill>
        <p:spPr bwMode="auto">
          <a:xfrm>
            <a:off x="4427984" y="404664"/>
            <a:ext cx="2736304" cy="2526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-0.13072 0.0206 -0.26128 0.0412 -0.27256 0.08819 C -0.28385 0.13518 -0.1019 0.24953 -0.0677 0.28171 " pathEditMode="relative" ptsTypes="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fsd.kopilkaurokov.ru/up/html/2017/04/12/k_58edcbb4ec4cf/408643_2.png"/>
          <p:cNvPicPr/>
          <p:nvPr/>
        </p:nvPicPr>
        <p:blipFill>
          <a:blip r:embed="rId7" cstate="print"/>
          <a:srcRect l="19731" t="1813" r="21419" b="8031"/>
          <a:stretch>
            <a:fillRect/>
          </a:stretch>
        </p:blipFill>
        <p:spPr bwMode="auto">
          <a:xfrm>
            <a:off x="4499992" y="404664"/>
            <a:ext cx="2736304" cy="2526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Колобок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5536" y="5589240"/>
            <a:ext cx="304800" cy="304800"/>
          </a:xfrm>
          <a:prstGeom prst="rect">
            <a:avLst/>
          </a:prstGeom>
        </p:spPr>
      </p:pic>
      <p:pic>
        <p:nvPicPr>
          <p:cNvPr id="5" name="Колобо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553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8.14815E-6 C -0.15764 0.04166 -0.31528 0.08356 -0.32257 0.14189 C -0.32986 0.20023 -0.08959 0.31458 -0.04341 0.35046 " pathEditMode="relative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5" name="Рисунок 4" descr="https://img1.liveinternet.ru/images/attach/c/10/111/258/111258151_ros__8_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92696"/>
            <a:ext cx="2160240" cy="287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kopilkaurokov.ru/up/html/2017/04/12/k_58edcbb4ec4cf/408643_2.png"/>
          <p:cNvPicPr/>
          <p:nvPr/>
        </p:nvPicPr>
        <p:blipFill>
          <a:blip r:embed="rId8" cstate="print"/>
          <a:srcRect l="19731" t="1813" r="21419" b="8031"/>
          <a:stretch>
            <a:fillRect/>
          </a:stretch>
        </p:blipFill>
        <p:spPr bwMode="auto">
          <a:xfrm>
            <a:off x="6588224" y="5085184"/>
            <a:ext cx="2016224" cy="151829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яц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23528" y="5589240"/>
            <a:ext cx="304800" cy="304800"/>
          </a:xfrm>
          <a:prstGeom prst="rect">
            <a:avLst/>
          </a:prstGeom>
        </p:spPr>
      </p:pic>
      <p:pic>
        <p:nvPicPr>
          <p:cNvPr id="9" name="колобок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23528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0.10996 L -0.28351 -0.1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3594 -4.81481E-6 L 0.03594 0.04792 L 0.07188 0.04792 L 0.07188 0.09584 L 0.10781 0.09584 L 0.10781 0.14375 L 0.14375 0.14375 L 0.14375 0.19167 L 0.17969 0.19167 L 0.17969 0.23959 L 0.21563 0.23959 L 0.21563 0.2875 L 0.25156 0.2875 L 0.25156 0.33542 " pathEditMode="relative" rAng="0" ptsTypes="FFFFFFFFFFF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AppData\Local\Microsoft\Windows\INetCache\Content.Word\IMG20211011080120.jpg"/>
          <p:cNvPicPr/>
          <p:nvPr/>
        </p:nvPicPr>
        <p:blipFill>
          <a:blip r:embed="rId2" cstate="print"/>
          <a:srcRect l="3046" t="22503" r="27686" b="26354"/>
          <a:stretch>
            <a:fillRect/>
          </a:stretch>
        </p:blipFill>
        <p:spPr bwMode="auto">
          <a:xfrm>
            <a:off x="179512" y="404664"/>
            <a:ext cx="4104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AppData\Local\Microsoft\Windows\INetCache\Content.Word\IMG20211019093448.jpg"/>
          <p:cNvPicPr/>
          <p:nvPr/>
        </p:nvPicPr>
        <p:blipFill>
          <a:blip r:embed="rId3" cstate="print"/>
          <a:srcRect t="12274" r="2352" b="18532"/>
          <a:stretch>
            <a:fillRect/>
          </a:stretch>
        </p:blipFill>
        <p:spPr bwMode="auto">
          <a:xfrm>
            <a:off x="4788024" y="2708920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8" name="Рисунок 7" descr="https://img1.liveinternet.ru/images/attach/c/10/111/258/111258151_ros__8_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20688"/>
            <a:ext cx="32403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яц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fsd.kopilkaurokov.ru/up/html/2017/04/12/k_58edcbb4ec4cf/408643_2.png"/>
          <p:cNvPicPr/>
          <p:nvPr/>
        </p:nvPicPr>
        <p:blipFill>
          <a:blip r:embed="rId7" cstate="print"/>
          <a:srcRect l="19731" t="1813" r="21419" b="8031"/>
          <a:stretch>
            <a:fillRect/>
          </a:stretch>
        </p:blipFill>
        <p:spPr bwMode="auto">
          <a:xfrm>
            <a:off x="5292080" y="836713"/>
            <a:ext cx="1440160" cy="15121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0.wp.com/edu.likenul.com/tw_files2/urls_2/91/d-90105/90105_html_m409c8aa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420888"/>
            <a:ext cx="2980928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олобок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23528" y="5445224"/>
            <a:ext cx="304800" cy="304800"/>
          </a:xfrm>
          <a:prstGeom prst="rect">
            <a:avLst/>
          </a:prstGeom>
        </p:spPr>
      </p:pic>
      <p:pic>
        <p:nvPicPr>
          <p:cNvPr id="6" name="Волк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2352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5 0.10532 C -0.20105 0.1199 -0.31424 0.13518 -0.34167 0.19143 C -0.36858 0.24699 -0.2658 0.39676 -0.2507 0.43888 " pathEditMode="relative" rAng="410737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6 L -0.16545 -0.1051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8" name="Рисунок 7" descr="https://img1.liveinternet.ru/images/attach/c/10/111/258/111258151_ros__8_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2232248" cy="25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1.liveinternet.ru/images/attach/c/10/111/258/111258151_ros__8_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160240" cy="243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1.liveinternet.ru/images/attach/c/10/111/258/111258151_ros__8_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304256" cy="25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https://fsd.multiurok.ru/html/2018/11/06/s_5be129b01f80b/989398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052" y="2420888"/>
            <a:ext cx="36289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48148E-6 L -0.24409 -0.2625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i0.wp.com/edu.likenul.com/tw_files2/urls_2/91/d-90105/90105_html_m409c8aa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052736"/>
            <a:ext cx="4392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Волк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fsd.kopilkaurokov.ru/up/html/2017/04/12/k_58edcbb4ec4cf/408643_2.png"/>
          <p:cNvPicPr/>
          <p:nvPr/>
        </p:nvPicPr>
        <p:blipFill>
          <a:blip r:embed="rId9" cstate="print"/>
          <a:srcRect l="19731" t="1813" r="21419" b="8031"/>
          <a:stretch>
            <a:fillRect/>
          </a:stretch>
        </p:blipFill>
        <p:spPr bwMode="auto">
          <a:xfrm>
            <a:off x="4644008" y="1052736"/>
            <a:ext cx="1774166" cy="180020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4.infourok.ru/uploads/ex/0ff6/000762f5-62f06f30/2/hello_html_m1d7696ba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844824"/>
            <a:ext cx="399593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олобок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23528" y="5805264"/>
            <a:ext cx="304800" cy="304800"/>
          </a:xfrm>
          <a:prstGeom prst="rect">
            <a:avLst/>
          </a:prstGeom>
        </p:spPr>
      </p:pic>
      <p:pic>
        <p:nvPicPr>
          <p:cNvPr id="7" name="Медведь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23528" y="6165304"/>
            <a:ext cx="304800" cy="304800"/>
          </a:xfrm>
          <a:prstGeom prst="rect">
            <a:avLst/>
          </a:prstGeom>
        </p:spPr>
      </p:pic>
      <p:pic>
        <p:nvPicPr>
          <p:cNvPr id="2" name="Звуковые Эффекты - Рычание медведя #4 (www.hotplayer.ru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7221" y="51404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C -0.13246 0.05741 -0.26475 0.11505 -0.30642 0.15487 C -0.34809 0.19468 -0.25746 0.22292 -0.25 0.23866 " pathEditMode="relative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20486 -0.2625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395162_18-phonoteka_org-p-fon-dlya-skazki-kolobok-bez-geroev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475505"/>
          </a:xfrm>
          <a:prstGeom prst="rect">
            <a:avLst/>
          </a:prstGeom>
          <a:noFill/>
        </p:spPr>
      </p:pic>
      <p:pic>
        <p:nvPicPr>
          <p:cNvPr id="3" name="Рисунок 2" descr="https://ds04.infourok.ru/uploads/ex/0ff6/000762f5-62f06f30/2/hello_html_m1d7696b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4664"/>
            <a:ext cx="46805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Медведь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0</Words>
  <Application>Microsoft Office PowerPoint</Application>
  <PresentationFormat>Экран (4:3)</PresentationFormat>
  <Paragraphs>0</Paragraphs>
  <Slides>17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27</cp:revision>
  <dcterms:created xsi:type="dcterms:W3CDTF">2021-10-11T17:51:27Z</dcterms:created>
  <dcterms:modified xsi:type="dcterms:W3CDTF">2021-10-21T08:48:41Z</dcterms:modified>
</cp:coreProperties>
</file>