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3672408" cy="443729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4008" y="1268760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Моя малая родина»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323637" cy="17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0888"/>
            <a:ext cx="2525077" cy="168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869160"/>
            <a:ext cx="24482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869160"/>
            <a:ext cx="2520280" cy="167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869160"/>
            <a:ext cx="2448272" cy="16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 l="22232" t="-1933" r="19985"/>
          <a:stretch>
            <a:fillRect/>
          </a:stretch>
        </p:blipFill>
        <p:spPr bwMode="auto">
          <a:xfrm>
            <a:off x="3563888" y="2348880"/>
            <a:ext cx="1872208" cy="18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88641"/>
            <a:ext cx="2711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260648"/>
            <a:ext cx="276510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2492896"/>
            <a:ext cx="259390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232" t="-1933" r="19985"/>
          <a:stretch>
            <a:fillRect/>
          </a:stretch>
        </p:blipFill>
        <p:spPr bwMode="auto">
          <a:xfrm>
            <a:off x="3419872" y="2204864"/>
            <a:ext cx="2376264" cy="233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348880"/>
            <a:ext cx="2533800" cy="20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23490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25144"/>
            <a:ext cx="2729880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725144"/>
            <a:ext cx="2808312" cy="16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32656"/>
            <a:ext cx="2736304" cy="180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2636912"/>
            <a:ext cx="302365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 l="3839" r="13618"/>
          <a:stretch>
            <a:fillRect/>
          </a:stretch>
        </p:blipFill>
        <p:spPr bwMode="auto">
          <a:xfrm>
            <a:off x="6228184" y="332656"/>
            <a:ext cx="2520280" cy="203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 l="8124" t="4062"/>
          <a:stretch>
            <a:fillRect/>
          </a:stretch>
        </p:blipFill>
        <p:spPr bwMode="auto">
          <a:xfrm>
            <a:off x="6372200" y="4653136"/>
            <a:ext cx="254663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7" y="2133600"/>
            <a:ext cx="2196257" cy="219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2319" y="2420938"/>
            <a:ext cx="230346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7" y="2133600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70" y="2205039"/>
            <a:ext cx="2229750" cy="223207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91880" y="2060848"/>
            <a:ext cx="2232248" cy="21602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129</TotalTime>
  <Words>7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Справедливость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Дарья Зимовец</dc:creator>
  <cp:lastModifiedBy>User</cp:lastModifiedBy>
  <cp:revision>13</cp:revision>
  <dcterms:created xsi:type="dcterms:W3CDTF">2023-03-19T07:00:47Z</dcterms:created>
  <dcterms:modified xsi:type="dcterms:W3CDTF">2023-03-19T17:39:41Z</dcterms:modified>
</cp:coreProperties>
</file>