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2" r:id="rId4"/>
    <p:sldId id="273" r:id="rId5"/>
    <p:sldId id="271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69" autoAdjust="0"/>
  </p:normalViewPr>
  <p:slideViewPr>
    <p:cSldViewPr>
      <p:cViewPr varScale="1">
        <p:scale>
          <a:sx n="75" d="100"/>
          <a:sy n="75" d="100"/>
        </p:scale>
        <p:origin x="-166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DFE85-493D-49DB-A54F-4FDE1A52BD39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9971D-D4F1-41E4-8D39-9305D3A31A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44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9971D-D4F1-41E4-8D39-9305D3A31A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9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5"/>
            <a:ext cx="777686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Структурное подразделение «Детский сад «Алёнушка» государственного бюджетного образовательного учреждения Самарской области средней общеобразовательной школы имени 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М.К.Овсянникова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с. 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Исаклы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муниципального района 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Исаклинский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Самарской области</a:t>
            </a:r>
            <a:endParaRPr lang="ru-RU" sz="1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240278"/>
            <a:ext cx="748883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40385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ЗАНЯТИЕ ПО </a:t>
            </a:r>
            <a:r>
              <a:rPr lang="ru-RU" sz="1600" b="1" i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РЕЧЕВОМУ РАЗВИТИЮ</a:t>
            </a:r>
            <a:endParaRPr lang="ru-RU" sz="1600" dirty="0">
              <a:ea typeface="Calibri"/>
              <a:cs typeface="Times New Roman"/>
            </a:endParaRPr>
          </a:p>
          <a:p>
            <a:pPr indent="-540385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В СТАРШЕЙ </a:t>
            </a:r>
            <a:r>
              <a:rPr lang="ru-RU" sz="1600" b="1" i="1" dirty="0" smtClean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ГРУППЕ КОМПЕНСИРУЮЩЕЙ НАПРАВЛЕННОСТИ 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635125" y="1898920"/>
            <a:ext cx="6321251" cy="5219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548DD4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Georgia"/>
              </a:rPr>
              <a:t>"Поможем Федоре"</a:t>
            </a:r>
            <a:endParaRPr lang="ru-RU" sz="3600" b="1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548DD4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Georgia"/>
            </a:endParaRPr>
          </a:p>
        </p:txBody>
      </p:sp>
      <p:pic>
        <p:nvPicPr>
          <p:cNvPr id="8" name="Рисунок 7" descr="Коллекция: Мультфильм Федорено горе - Мультляндия - видео для детей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542" y="2386600"/>
            <a:ext cx="4134698" cy="256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347864" y="4946896"/>
            <a:ext cx="662473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3399155" algn="l"/>
              </a:tabLs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Воспитатель высшей категории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399155" algn="l"/>
              </a:tabLs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СП «Детский сад «Аленушка»»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399155" algn="l"/>
              </a:tabLs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ГБОУ СОШ с. </a:t>
            </a:r>
            <a:r>
              <a:rPr lang="ru-RU" b="1" dirty="0" err="1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Исаклы</a:t>
            </a: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399155" algn="l"/>
              </a:tabLst>
            </a:pPr>
            <a:r>
              <a:rPr lang="ru-RU" b="1" dirty="0" err="1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им.М.К</a:t>
            </a: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. Овсянникова 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3399155" algn="l"/>
              </a:tabLst>
            </a:pPr>
            <a:r>
              <a:rPr lang="ru-RU" b="1" dirty="0">
                <a:solidFill>
                  <a:srgbClr val="17365D"/>
                </a:solidFill>
                <a:latin typeface="Times New Roman"/>
                <a:ea typeface="Calibri"/>
                <a:cs typeface="Times New Roman"/>
              </a:rPr>
              <a:t>Ежова Татьяна Анатольевна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85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Владимир\Desktop\Новая папка\IMG_5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9" y="3645024"/>
            <a:ext cx="3624403" cy="2718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Владимир\Desktop\Новая папка\IMG_5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36" y="3645025"/>
            <a:ext cx="3624403" cy="2718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Владимир\Desktop\Новая папка\IMG_5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83" y="804774"/>
            <a:ext cx="3603260" cy="2702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1" y="404664"/>
            <a:ext cx="79208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Упражнение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на развитие дыхания «Вода кипит».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9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32656"/>
            <a:ext cx="7560840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Игра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мячом «Что в чем подадим?», и задает вопросы: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Фрукты- в </a:t>
            </a:r>
            <a:r>
              <a:rPr lang="ru-RU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фруктовнице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Сахар – в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сахарнице и т.д.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называют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посуду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 descr="C:\Users\Владимир\Desktop\Новая папка\IMG_5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155679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Владимир\Desktop\Новая папка\IMG_5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68" y="321297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7386" y="404664"/>
            <a:ext cx="4384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Г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имнастика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для глаз «Чудеса»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 descr="C:\Users\Владимир\Desktop\Новая папка\IMG_5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42" y="90872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ладимир\Desktop\Новая папка\IMG_5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98" y="3415272"/>
            <a:ext cx="3996888" cy="2997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ладимир\Desktop\музыка\cab8f0d6575b3de1d2106d63c9d9f861-800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14477" r="25370" b="4895"/>
          <a:stretch/>
        </p:blipFill>
        <p:spPr bwMode="auto">
          <a:xfrm>
            <a:off x="1331640" y="4271776"/>
            <a:ext cx="1800200" cy="192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404664"/>
            <a:ext cx="6624736" cy="14619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Э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лектронная игра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«Ой, горе Федоре. горе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!»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Дети определяют какая посуда, к какому виду посуды относится: кастрюля -кухонная, чашки с блюдцами- чайная и </a:t>
            </a:r>
            <a:r>
              <a:rPr lang="ru-RU" sz="2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т.д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70" name="Picture 2" descr="C:\Users\Владимир\Desktop\Новая папка\IMG_57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 t="9284"/>
          <a:stretch/>
        </p:blipFill>
        <p:spPr bwMode="auto">
          <a:xfrm rot="5400000">
            <a:off x="594875" y="2632196"/>
            <a:ext cx="3993809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ладимир\Desktop\Новая папка\IMG_57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t="8455"/>
          <a:stretch/>
        </p:blipFill>
        <p:spPr bwMode="auto">
          <a:xfrm rot="5400000">
            <a:off x="4783425" y="2084939"/>
            <a:ext cx="3844938" cy="340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5424" y="476672"/>
            <a:ext cx="59089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П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альчиковая гимнастика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«Чиним посуду».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5" name="Picture 3" descr="C:\Users\Владимир\Desktop\Новая папка\IMG_57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6" y="954262"/>
            <a:ext cx="3875715" cy="2906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Владимир\Desktop\Новая папка\IMG_57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Владимир\Desktop\Tea-Set-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24" y="4003687"/>
            <a:ext cx="2125613" cy="21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8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5" y="548680"/>
            <a:ext cx="77768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Воспитатель обращает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внимание на картинки с изображением посуды с не достающимися частями. Предлагает починить посуду, дорисовать недостающие части.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Дети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дорисовывают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недостающие части в каждой посуде.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218" name="Picture 2" descr="C:\Users\Владимир\Desktop\Новая папка\IMG_5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6" y="3462447"/>
            <a:ext cx="3459793" cy="2594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ладимир\Desktop\Новая папка\IMG_5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49120" y="589330"/>
            <a:ext cx="378312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Дети 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делятся </a:t>
            </a:r>
            <a:r>
              <a:rPr lang="ru-RU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</a:rPr>
              <a:t>впечатлениями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42" name="Picture 2" descr="C:\Users\Владимир\Desktop\Новая папка\IMG_5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50380"/>
            <a:ext cx="3416885" cy="256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ладимир\Desktop\Новая папка\IMG_5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52" y="1050380"/>
            <a:ext cx="3416886" cy="2562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Владимир\Desktop\Новая папка\IMG_57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29" y="3789040"/>
            <a:ext cx="3500542" cy="262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39013" y="2967335"/>
            <a:ext cx="6865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28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48680"/>
            <a:ext cx="6840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занятия,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оборудование для проведения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</p:txBody>
      </p:sp>
      <p:pic>
        <p:nvPicPr>
          <p:cNvPr id="5" name="Picture 2" descr="C:\Users\Владимир\Desktop\IMG_5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9" y="1807218"/>
            <a:ext cx="2644384" cy="1983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ладимир\Desktop\IMG_57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20198"/>
          <a:stretch/>
        </p:blipFill>
        <p:spPr bwMode="auto">
          <a:xfrm>
            <a:off x="4427984" y="2087662"/>
            <a:ext cx="2664296" cy="142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2472" y="1340768"/>
            <a:ext cx="2800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комната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1456620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Стаканы с трубочками</a:t>
            </a:r>
            <a:endParaRPr lang="ru-RU" dirty="0"/>
          </a:p>
        </p:txBody>
      </p:sp>
      <p:pic>
        <p:nvPicPr>
          <p:cNvPr id="1028" name="Picture 4" descr="C:\Users\Владимир\Desktop\IMG_5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59" y="4437112"/>
            <a:ext cx="2449635" cy="1837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2472" y="3981013"/>
            <a:ext cx="2945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от Федоры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3717032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Клубок и мяч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9" name="Picture 5" descr="C:\Users\Владимир\Desktop\IMG_57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5036" r="16109" b="28072"/>
          <a:stretch/>
        </p:blipFill>
        <p:spPr bwMode="auto">
          <a:xfrm>
            <a:off x="3923928" y="4354547"/>
            <a:ext cx="2164080" cy="1767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Владимир\Desktop\IMG_57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18" y="4354547"/>
            <a:ext cx="2357121" cy="1767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5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48680"/>
            <a:ext cx="66247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занятия,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оборудование для проведения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256566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Видеописьмо : фрагмент из мультфильма «</a:t>
            </a:r>
            <a:r>
              <a:rPr lang="ru-RU" sz="1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Федорино</a:t>
            </a:r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горе» 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2348880"/>
            <a:ext cx="3931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Ноутбук</a:t>
            </a:r>
            <a:endParaRPr lang="ru-RU" sz="1600" dirty="0"/>
          </a:p>
        </p:txBody>
      </p:sp>
      <p:pic>
        <p:nvPicPr>
          <p:cNvPr id="2050" name="Picture 2" descr="C:\Users\Владимир\Desktop\IMG_57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" b="13448"/>
          <a:stretch/>
        </p:blipFill>
        <p:spPr bwMode="auto">
          <a:xfrm>
            <a:off x="762471" y="2132856"/>
            <a:ext cx="375475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имир\Desktop\IMG_5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5255" r="8137" b="5215"/>
          <a:stretch/>
        </p:blipFill>
        <p:spPr bwMode="auto">
          <a:xfrm>
            <a:off x="4860033" y="3068960"/>
            <a:ext cx="3859052" cy="3112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0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548680"/>
            <a:ext cx="66247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занятия,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оборудование для проведения 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3886308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Картинки с недостающими деталями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25656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«Поможем Федоре</a:t>
            </a: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1484784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«Наведи порядок»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052" name="Picture 4" descr="C:\Users\Владимир\Desktop\IMG_5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r="15254" b="43472"/>
          <a:stretch/>
        </p:blipFill>
        <p:spPr bwMode="auto">
          <a:xfrm>
            <a:off x="640564" y="1902897"/>
            <a:ext cx="3495040" cy="1927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ладимир\Desktop\IMG_57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7"/>
          <a:stretch/>
        </p:blipFill>
        <p:spPr bwMode="auto">
          <a:xfrm>
            <a:off x="4788024" y="1861298"/>
            <a:ext cx="2952328" cy="2010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Владимир\Desktop\IMG_57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980" y="4235185"/>
            <a:ext cx="2839085" cy="212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9"/>
            <a:ext cx="8280920" cy="1749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Вводная часть.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Настрой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детей на позитивный контакт друг с другом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Воспитатель обращает внимание детей на то, что на пути лежат предметы, но слово «посуда» не называет, предлагает собрать.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1" name="Picture 3" descr="C:\Users\Владимир\Desktop\Новая папка\IMG_5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5294"/>
            <a:ext cx="3959799" cy="2969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05" y="2348879"/>
            <a:ext cx="4224470" cy="3168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Владимир\Desktop\Tea-Set-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58" y="4797152"/>
            <a:ext cx="1656185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8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476672"/>
            <a:ext cx="792088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Основная часть</a:t>
            </a:r>
            <a:endParaRPr lang="ru-RU" b="1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Сообщение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 нахождении в почтовом ящике письма, предлагает посмотреть видео и читает письмо.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67" y="1483100"/>
            <a:ext cx="3938681" cy="2954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0"/>
          <a:stretch/>
        </p:blipFill>
        <p:spPr bwMode="auto">
          <a:xfrm>
            <a:off x="703290" y="2960948"/>
            <a:ext cx="3953342" cy="3207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32656"/>
            <a:ext cx="7776864" cy="81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Воспитатель предлагает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отправиться в гости к Федоре.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Знакомит детей с разными видами посуды.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Проводит электронную игру «Какая бывает посуда?» 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7" name="Picture 3" descr="C:\Users\Владимир\Desktop\Новая папка\IMG_56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36" y="1048686"/>
            <a:ext cx="3749815" cy="2812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4" r="17347" b="15988"/>
          <a:stretch/>
        </p:blipFill>
        <p:spPr bwMode="auto">
          <a:xfrm>
            <a:off x="5868144" y="3400187"/>
            <a:ext cx="2960628" cy="3036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Владимир\Desktop\Новая папка\IMG_56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t="18239" r="20362" b="1912"/>
          <a:stretch/>
        </p:blipFill>
        <p:spPr bwMode="auto">
          <a:xfrm rot="5400000">
            <a:off x="499598" y="3412540"/>
            <a:ext cx="3116346" cy="3012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1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7488832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Детям предлагает рассмотреть  посуду, которая находится в коробке.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Воспитатель достает посуду и описывает её по плану. 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название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предмета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посуды, цвет, форма, части, из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чего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сделана,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как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используют.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Это маленькая чашка, она красного цвета. У неё есть ручка, донышко, стенки. Чашка сделана из фарфора, она фарфоровая. Из неё пьют чай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также достают посуду из коробки и рассказывают о ней, описывая по плану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.</a:t>
            </a:r>
            <a:endParaRPr lang="ru-RU" sz="11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05066"/>
            <a:ext cx="3004039" cy="2253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64587"/>
            <a:ext cx="2967496" cy="2225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39878"/>
            <a:ext cx="3084344" cy="2313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Владимир\Desktop\Tea-Set-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90453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музыка\image-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12" y="918288"/>
            <a:ext cx="3540056" cy="2655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19" y="804774"/>
            <a:ext cx="3654648" cy="2740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Владимир\Desktop\Новая папка\IMG_56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330"/>
            <a:ext cx="3647987" cy="2735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539" y="404664"/>
            <a:ext cx="786590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Физ.минутка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ea typeface="Calibri"/>
                <a:cs typeface="Times New Roman"/>
              </a:rPr>
              <a:t>«Чайник».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11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409</Words>
  <Application>Microsoft Office PowerPoint</Application>
  <PresentationFormat>Экран (4:3)</PresentationFormat>
  <Paragraphs>45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Владимир</cp:lastModifiedBy>
  <cp:revision>26</cp:revision>
  <dcterms:created xsi:type="dcterms:W3CDTF">2023-10-25T14:47:30Z</dcterms:created>
  <dcterms:modified xsi:type="dcterms:W3CDTF">2023-10-27T14:17:18Z</dcterms:modified>
</cp:coreProperties>
</file>