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61" r:id="rId5"/>
    <p:sldId id="263" r:id="rId6"/>
    <p:sldId id="266" r:id="rId7"/>
    <p:sldId id="264" r:id="rId8"/>
    <p:sldId id="265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599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3930902"/>
          </a:xfrm>
          <a:solidFill>
            <a:schemeClr val="accent1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>
                <a:solidFill>
                  <a:srgbClr val="FFC000"/>
                </a:solidFill>
                <a:latin typeface="Franklin Gothic Demi" pitchFamily="34" charset="0"/>
                <a:cs typeface="LilyUPC" pitchFamily="34" charset="-34"/>
              </a:rPr>
              <a:t>Развлечение</a:t>
            </a:r>
            <a:r>
              <a:rPr lang="ru-RU" sz="6000" dirty="0" smtClean="0">
                <a:solidFill>
                  <a:srgbClr val="FFC000"/>
                </a:solidFill>
                <a:latin typeface="Franklin Gothic Demi" pitchFamily="34" charset="0"/>
                <a:cs typeface="LilyUPC" pitchFamily="34" charset="-34"/>
              </a:rPr>
              <a:t/>
            </a:r>
            <a:br>
              <a:rPr lang="ru-RU" sz="6000" dirty="0" smtClean="0">
                <a:solidFill>
                  <a:srgbClr val="FFC000"/>
                </a:solidFill>
                <a:latin typeface="Franklin Gothic Demi" pitchFamily="34" charset="0"/>
                <a:cs typeface="LilyUPC" pitchFamily="34" charset="-34"/>
              </a:rPr>
            </a:br>
            <a:r>
              <a:rPr lang="ru-RU" sz="6000" dirty="0" smtClean="0">
                <a:solidFill>
                  <a:srgbClr val="FFC000"/>
                </a:solidFill>
                <a:latin typeface="Franklin Gothic Demi" pitchFamily="34" charset="0"/>
                <a:cs typeface="LilyUPC" pitchFamily="34" charset="-34"/>
              </a:rPr>
              <a:t> для детей старшего дошкольного возраста</a:t>
            </a:r>
            <a:br>
              <a:rPr lang="ru-RU" sz="6000" dirty="0" smtClean="0">
                <a:solidFill>
                  <a:srgbClr val="FFC000"/>
                </a:solidFill>
                <a:latin typeface="Franklin Gothic Demi" pitchFamily="34" charset="0"/>
                <a:cs typeface="LilyUPC" pitchFamily="34" charset="-34"/>
              </a:rPr>
            </a:br>
            <a:r>
              <a:rPr lang="ru-RU" sz="6000" dirty="0" smtClean="0">
                <a:solidFill>
                  <a:srgbClr val="FFC000"/>
                </a:solidFill>
                <a:latin typeface="Franklin Gothic Demi" pitchFamily="34" charset="0"/>
                <a:cs typeface="LilyUPC" pitchFamily="34" charset="-34"/>
              </a:rPr>
              <a:t>«Путешествие</a:t>
            </a:r>
            <a:br>
              <a:rPr lang="ru-RU" sz="6000" dirty="0" smtClean="0">
                <a:solidFill>
                  <a:srgbClr val="FFC000"/>
                </a:solidFill>
                <a:latin typeface="Franklin Gothic Demi" pitchFamily="34" charset="0"/>
                <a:cs typeface="LilyUPC" pitchFamily="34" charset="-34"/>
              </a:rPr>
            </a:br>
            <a:r>
              <a:rPr lang="ru-RU" sz="6000" dirty="0" smtClean="0">
                <a:solidFill>
                  <a:srgbClr val="FFC000"/>
                </a:solidFill>
                <a:latin typeface="Franklin Gothic Demi" pitchFamily="34" charset="0"/>
                <a:cs typeface="LilyUPC" pitchFamily="34" charset="-34"/>
              </a:rPr>
              <a:t> по реке времени»</a:t>
            </a:r>
            <a:endParaRPr lang="ru-RU" dirty="0">
              <a:solidFill>
                <a:srgbClr val="FFC000"/>
              </a:solidFill>
              <a:latin typeface="Franklin Gothic Demi" pitchFamily="34" charset="0"/>
              <a:cs typeface="LilyUPC" pitchFamily="34" charset="-34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857760"/>
            <a:ext cx="7772400" cy="714380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МБДОУ «Детский сад «Аистёнок»</a:t>
            </a: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b="1" dirty="0" smtClean="0">
                <a:solidFill>
                  <a:srgbClr val="FFC000"/>
                </a:solidFill>
                <a:latin typeface="Franklin Gothic Heavy" pitchFamily="34" charset="0"/>
                <a:ea typeface="BatangChe" pitchFamily="49" charset="-127"/>
              </a:rPr>
              <a:t>ДРЕВНЯЯ РУСЬ</a:t>
            </a:r>
            <a:endParaRPr lang="ru-RU" b="1" dirty="0">
              <a:solidFill>
                <a:srgbClr val="FFC000"/>
              </a:solidFill>
              <a:latin typeface="Franklin Gothic Heavy" pitchFamily="34" charset="0"/>
              <a:ea typeface="BatangChe" pitchFamily="49" charset="-127"/>
            </a:endParaRPr>
          </a:p>
        </p:txBody>
      </p:sp>
      <p:pic>
        <p:nvPicPr>
          <p:cNvPr id="1028" name="Picture 4" descr="F:\фото презен\IMG_46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140968"/>
            <a:ext cx="486054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F:\фото презен\IMG_46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486054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931224" cy="864096"/>
          </a:xfrm>
        </p:spPr>
        <p:txBody>
          <a:bodyPr>
            <a:noAutofit/>
          </a:bodyPr>
          <a:lstStyle/>
          <a:p>
            <a:pPr algn="ctr">
              <a:lnSpc>
                <a:spcPts val="7200"/>
              </a:lnSpc>
            </a:pPr>
            <a:r>
              <a:rPr lang="ru-RU" sz="5400" b="1" u="sng" dirty="0" smtClean="0">
                <a:solidFill>
                  <a:srgbClr val="FFC000"/>
                </a:solidFill>
                <a:latin typeface="Franklin Gothic Heavy" pitchFamily="34" charset="0"/>
                <a:ea typeface="BatangChe" pitchFamily="49" charset="-127"/>
              </a:rPr>
              <a:t>Эпоха гусар</a:t>
            </a:r>
            <a:endParaRPr lang="ru-RU" sz="5400" b="1" u="sng" dirty="0">
              <a:solidFill>
                <a:srgbClr val="FFC000"/>
              </a:solidFill>
              <a:latin typeface="Franklin Gothic Heavy" pitchFamily="34" charset="0"/>
              <a:ea typeface="BatangChe" pitchFamily="49" charset="-127"/>
            </a:endParaRPr>
          </a:p>
        </p:txBody>
      </p:sp>
      <p:pic>
        <p:nvPicPr>
          <p:cNvPr id="5" name="Picture 5" descr="C:\Users\1\Desktop\для презентции\IMG_99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512" y="1748475"/>
            <a:ext cx="4523195" cy="3015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Содержимое 8" descr="IMG_994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83968" y="3356992"/>
            <a:ext cx="4608514" cy="3072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04088"/>
            <a:ext cx="7931224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u="sng" dirty="0" smtClean="0">
                <a:solidFill>
                  <a:srgbClr val="FFC000"/>
                </a:solidFill>
                <a:latin typeface="Franklin Gothic Heavy" pitchFamily="34" charset="0"/>
                <a:ea typeface="BatangChe" pitchFamily="49" charset="-127"/>
              </a:rPr>
              <a:t>ЭПОХА</a:t>
            </a:r>
            <a:r>
              <a:rPr lang="ru-RU" sz="4800" b="1" i="1" u="sng" dirty="0" smtClean="0">
                <a:solidFill>
                  <a:srgbClr val="FFC000"/>
                </a:solidFill>
                <a:latin typeface="Franklin Gothic Heavy" pitchFamily="34" charset="0"/>
                <a:ea typeface="BatangChe" pitchFamily="49" charset="-127"/>
              </a:rPr>
              <a:t> </a:t>
            </a:r>
            <a:r>
              <a:rPr lang="ru-RU" sz="4800" b="1" u="sng" dirty="0" smtClean="0">
                <a:solidFill>
                  <a:srgbClr val="FFC000"/>
                </a:solidFill>
                <a:latin typeface="Franklin Gothic Heavy" pitchFamily="34" charset="0"/>
                <a:ea typeface="BatangChe" pitchFamily="49" charset="-127"/>
              </a:rPr>
              <a:t>20-30 ГОДОВ</a:t>
            </a:r>
            <a:endParaRPr lang="ru-RU" sz="4800" b="1" dirty="0">
              <a:solidFill>
                <a:srgbClr val="FFC000"/>
              </a:solidFill>
              <a:latin typeface="Franklin Gothic Heavy" pitchFamily="34" charset="0"/>
              <a:ea typeface="BatangChe" pitchFamily="49" charset="-127"/>
            </a:endParaRPr>
          </a:p>
        </p:txBody>
      </p:sp>
      <p:pic>
        <p:nvPicPr>
          <p:cNvPr id="2050" name="Picture 2" descr="C:\Users\1\Desktop\для презентции\IMG_995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4536504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2051" name="Picture 3" descr="C:\Users\1\Desktop\для презентции\IMG_996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645023"/>
            <a:ext cx="4614664" cy="30764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04088"/>
            <a:ext cx="7859216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u="sng" dirty="0" smtClean="0">
                <a:solidFill>
                  <a:srgbClr val="FFC000"/>
                </a:solidFill>
                <a:latin typeface="Franklin Gothic Demi" pitchFamily="34" charset="0"/>
              </a:rPr>
              <a:t>ЭПОХА – 40-50г</a:t>
            </a:r>
            <a:endParaRPr lang="ru-RU" sz="4400" dirty="0">
              <a:solidFill>
                <a:srgbClr val="FFC000"/>
              </a:solidFill>
              <a:latin typeface="Franklin Gothic Demi" pitchFamily="34" charset="0"/>
            </a:endParaRPr>
          </a:p>
        </p:txBody>
      </p:sp>
      <p:pic>
        <p:nvPicPr>
          <p:cNvPr id="3074" name="Picture 2" descr="C:\Users\1\Desktop\для презентции\IMG_997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412776"/>
            <a:ext cx="4644516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C:\Users\1\Desktop\для презентции\IMG_998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707904" y="3068960"/>
            <a:ext cx="5060528" cy="3373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04088"/>
            <a:ext cx="8219256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Franklin Gothic Demi" pitchFamily="34" charset="0"/>
              </a:rPr>
              <a:t>Эпоха 60-70</a:t>
            </a:r>
            <a:endParaRPr lang="ru-RU" dirty="0">
              <a:solidFill>
                <a:srgbClr val="FFC000"/>
              </a:solidFill>
              <a:latin typeface="Franklin Gothic Demi" pitchFamily="34" charset="0"/>
            </a:endParaRPr>
          </a:p>
        </p:txBody>
      </p:sp>
      <p:pic>
        <p:nvPicPr>
          <p:cNvPr id="7170" name="Picture 2" descr="F:\фото презен\IMG_999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64771"/>
            <a:ext cx="5184576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 descr="C:\Users\1\Desktop\для презентции\IMG_00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212976"/>
            <a:ext cx="5168540" cy="3445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u="sng" dirty="0" smtClean="0">
                <a:solidFill>
                  <a:srgbClr val="FFC000"/>
                </a:solidFill>
                <a:latin typeface="Franklin Gothic Demi" pitchFamily="34" charset="0"/>
              </a:rPr>
              <a:t>ЭПОХА  80г</a:t>
            </a:r>
            <a:r>
              <a:rPr lang="ru-RU" b="1" i="1" dirty="0" smtClean="0">
                <a:solidFill>
                  <a:srgbClr val="FFC000"/>
                </a:solidFill>
                <a:latin typeface="Franklin Gothic Demi" pitchFamily="34" charset="0"/>
              </a:rPr>
              <a:t>. </a:t>
            </a:r>
            <a:endParaRPr lang="ru-RU" dirty="0">
              <a:solidFill>
                <a:srgbClr val="FFC000"/>
              </a:solidFill>
              <a:latin typeface="Franklin Gothic Demi" pitchFamily="34" charset="0"/>
            </a:endParaRPr>
          </a:p>
        </p:txBody>
      </p:sp>
      <p:pic>
        <p:nvPicPr>
          <p:cNvPr id="5122" name="Picture 2" descr="C:\Users\1\Desktop\для презентции\IMG_00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5437112" cy="3624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 descr="C:\Users\1\Desktop\для презентции\IMG_003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212976"/>
            <a:ext cx="4978896" cy="3319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53536"/>
            <a:ext cx="8147248" cy="7992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C000"/>
                </a:solidFill>
                <a:latin typeface="Franklin Gothic Demi" pitchFamily="34" charset="0"/>
              </a:rPr>
              <a:t>ХИП- ХОП</a:t>
            </a:r>
            <a:endParaRPr lang="ru-RU" b="1" dirty="0">
              <a:solidFill>
                <a:srgbClr val="FFC000"/>
              </a:solidFill>
              <a:latin typeface="Franklin Gothic Demi" pitchFamily="34" charset="0"/>
            </a:endParaRPr>
          </a:p>
        </p:txBody>
      </p:sp>
      <p:pic>
        <p:nvPicPr>
          <p:cNvPr id="6146" name="Picture 2" descr="F:\фото презен\IMG_47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51920" y="3212976"/>
            <a:ext cx="4830688" cy="3220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7" name="Picture 3" descr="F:\фото презен\IMG_47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4752528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\Desktop\для презентции\IMG_00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460432" cy="5640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362</TotalTime>
  <Words>19</Words>
  <Application>Microsoft Office PowerPoint</Application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Литейная</vt:lpstr>
      <vt:lpstr> Развлечение  для детей старшего дошкольного возраста «Путешествие  по реке времени»</vt:lpstr>
      <vt:lpstr>   ДРЕВНЯЯ РУСЬ</vt:lpstr>
      <vt:lpstr>Эпоха гусар</vt:lpstr>
      <vt:lpstr>ЭПОХА 20-30 ГОДОВ</vt:lpstr>
      <vt:lpstr>ЭПОХА – 40-50г</vt:lpstr>
      <vt:lpstr>Эпоха 60-70</vt:lpstr>
      <vt:lpstr> ЭПОХА  80г. </vt:lpstr>
      <vt:lpstr>ХИП- ХОП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Развлечение  для детей старшего дошкольного возраста «Путешествие по реке времени»</dc:title>
  <dc:creator>5</dc:creator>
  <cp:lastModifiedBy>1</cp:lastModifiedBy>
  <cp:revision>40</cp:revision>
  <dcterms:created xsi:type="dcterms:W3CDTF">2019-11-11T10:01:30Z</dcterms:created>
  <dcterms:modified xsi:type="dcterms:W3CDTF">2019-11-13T14:57:33Z</dcterms:modified>
</cp:coreProperties>
</file>