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73" r:id="rId3"/>
    <p:sldId id="274" r:id="rId4"/>
    <p:sldId id="275" r:id="rId5"/>
    <p:sldId id="276" r:id="rId6"/>
    <p:sldId id="277" r:id="rId7"/>
    <p:sldId id="278" r:id="rId8"/>
    <p:sldId id="269" r:id="rId9"/>
    <p:sldId id="272" r:id="rId10"/>
    <p:sldId id="256" r:id="rId11"/>
    <p:sldId id="270" r:id="rId12"/>
    <p:sldId id="257" r:id="rId13"/>
    <p:sldId id="271" r:id="rId14"/>
    <p:sldId id="265" r:id="rId15"/>
    <p:sldId id="266" r:id="rId16"/>
    <p:sldId id="267" r:id="rId17"/>
    <p:sldId id="279" r:id="rId18"/>
    <p:sldId id="28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8" d="100"/>
          <a:sy n="88" d="100"/>
        </p:scale>
        <p:origin x="-876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7D583-90A7-41AA-B163-F1E855DBE765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005C8-D77D-4A2D-B788-552DF67A1B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7D583-90A7-41AA-B163-F1E855DBE765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005C8-D77D-4A2D-B788-552DF67A1B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7D583-90A7-41AA-B163-F1E855DBE765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005C8-D77D-4A2D-B788-552DF67A1B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7D583-90A7-41AA-B163-F1E855DBE765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005C8-D77D-4A2D-B788-552DF67A1B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7D583-90A7-41AA-B163-F1E855DBE765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005C8-D77D-4A2D-B788-552DF67A1B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7D583-90A7-41AA-B163-F1E855DBE765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005C8-D77D-4A2D-B788-552DF67A1B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7D583-90A7-41AA-B163-F1E855DBE765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005C8-D77D-4A2D-B788-552DF67A1B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7D583-90A7-41AA-B163-F1E855DBE765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005C8-D77D-4A2D-B788-552DF67A1B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7D583-90A7-41AA-B163-F1E855DBE765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005C8-D77D-4A2D-B788-552DF67A1B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7D583-90A7-41AA-B163-F1E855DBE765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005C8-D77D-4A2D-B788-552DF67A1B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7D583-90A7-41AA-B163-F1E855DBE765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005C8-D77D-4A2D-B788-552DF67A1B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87D583-90A7-41AA-B163-F1E855DBE765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5005C8-D77D-4A2D-B788-552DF67A1B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catherineasquithgallery.com/uploads/posts/2021-02/1613503793_23-p-russkii-yazik-fon-dlya-prezentatsii-nachal-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71670" y="1214422"/>
            <a:ext cx="552636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Monotype Corsiva" pitchFamily="66" charset="0"/>
              </a:rPr>
              <a:t>«Дифференциация </a:t>
            </a:r>
            <a:r>
              <a:rPr lang="ru-RU" sz="6000" b="1" dirty="0" smtClean="0">
                <a:solidFill>
                  <a:srgbClr val="FF0000"/>
                </a:solidFill>
                <a:latin typeface="Monotype Corsiva" pitchFamily="66" charset="0"/>
              </a:rPr>
              <a:t>гласных букв</a:t>
            </a:r>
          </a:p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Monotype Corsiva" pitchFamily="66" charset="0"/>
              </a:rPr>
              <a:t>Ы-И»</a:t>
            </a:r>
          </a:p>
          <a:p>
            <a:pPr algn="ctr"/>
            <a:r>
              <a:rPr lang="ru-RU" sz="2000" b="1" dirty="0" smtClean="0">
                <a:latin typeface="Monotype Corsiva" pitchFamily="66" charset="0"/>
              </a:rPr>
              <a:t>2 класс</a:t>
            </a:r>
            <a:endParaRPr lang="ru-RU" sz="2000" b="1" dirty="0">
              <a:latin typeface="Monotype Corsiva" pitchFamily="66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188641"/>
            <a:ext cx="7772400" cy="504056"/>
          </a:xfrm>
        </p:spPr>
        <p:txBody>
          <a:bodyPr>
            <a:normAutofit fontScale="90000"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Муниципальное автономное общеобразовательное учреждение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«Школа № 7 для обучающихся с ОВЗ»</a:t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Пермский край, г. Березники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139952" y="4869160"/>
            <a:ext cx="3632448" cy="769640"/>
          </a:xfrm>
        </p:spPr>
        <p:txBody>
          <a:bodyPr>
            <a:normAutofit lnSpcReduction="10000"/>
          </a:bodyPr>
          <a:lstStyle/>
          <a:p>
            <a:r>
              <a:rPr lang="ru-RU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Истерина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Наталья Павловна,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учитель-логопед,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высшая квалификационная категория</a:t>
            </a: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s://catherineasquithgallery.com/uploads/posts/2021-02/1613503793_23-p-russkii-yazik-fon-dlya-prezentatsii-nachal-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539552" y="692696"/>
            <a:ext cx="7772400" cy="1500187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 мышат был вкусный сыр.</a:t>
            </a:r>
          </a:p>
          <a:p>
            <a:r>
              <a:rPr lang="ru-RU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Съели мыши сыр до дыр.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6"/>
          <p:cNvSpPr txBox="1">
            <a:spLocks/>
          </p:cNvSpPr>
          <p:nvPr/>
        </p:nvSpPr>
        <p:spPr>
          <a:xfrm>
            <a:off x="755576" y="3140968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Ириску индюк</a:t>
            </a:r>
            <a:r>
              <a:rPr kumimoji="0" lang="ru-RU" sz="3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проглотил и икает.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600" baseline="0" dirty="0" smtClean="0">
                <a:latin typeface="Times New Roman" pitchFamily="18" charset="0"/>
                <a:cs typeface="Times New Roman" pitchFamily="18" charset="0"/>
              </a:rPr>
              <a:t>Индюшка,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наверно, его вспоминает.</a:t>
            </a:r>
            <a:endParaRPr kumimoji="0" lang="ru-RU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1268" name="Picture 4" descr="https://catherineasquithgallery.com/uploads/posts/2021-03/1614569036_20-p-multyashnie-kartinki-na-belom-fone-2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1196752"/>
            <a:ext cx="1835696" cy="1835696"/>
          </a:xfrm>
          <a:prstGeom prst="rect">
            <a:avLst/>
          </a:prstGeom>
          <a:noFill/>
        </p:spPr>
      </p:pic>
      <p:pic>
        <p:nvPicPr>
          <p:cNvPr id="11270" name="Picture 6" descr="https://clipart-best.com/img/turkey/turkey-clip-art-1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012160" y="4293096"/>
            <a:ext cx="2448272" cy="23769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s://catherineasquithgallery.com/uploads/posts/2021-02/1613503793_23-p-russkii-yazik-fon-dlya-prezentatsii-nachal-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9217" name="Picture 1" descr="img1"/>
          <p:cNvPicPr>
            <a:picLocks noChangeAspect="1" noChangeArrowheads="1"/>
          </p:cNvPicPr>
          <p:nvPr/>
        </p:nvPicPr>
        <p:blipFill>
          <a:blip r:embed="rId3" cstate="print"/>
          <a:srcRect l="48685" r="17105" b="1930"/>
          <a:stretch>
            <a:fillRect/>
          </a:stretch>
        </p:blipFill>
        <p:spPr bwMode="auto">
          <a:xfrm>
            <a:off x="2987824" y="188640"/>
            <a:ext cx="3012936" cy="64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s://catherineasquithgallery.com/uploads/posts/2021-02/1613503793_23-p-russkii-yazik-fon-dlya-prezentatsii-nachal-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899592" y="980728"/>
            <a:ext cx="7772400" cy="1470025"/>
          </a:xfrm>
        </p:spPr>
        <p:txBody>
          <a:bodyPr/>
          <a:lstStyle/>
          <a:p>
            <a:pPr algn="l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МЫ_____________________</a:t>
            </a:r>
            <a:endParaRPr lang="ru-RU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899592" y="2996952"/>
            <a:ext cx="7272808" cy="1752600"/>
          </a:xfrm>
        </p:spPr>
        <p:txBody>
          <a:bodyPr>
            <a:normAutofit/>
          </a:bodyPr>
          <a:lstStyle/>
          <a:p>
            <a:pPr algn="l"/>
            <a:r>
              <a:rPr lang="ru-RU" sz="4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МИ_____________________</a:t>
            </a:r>
            <a:endParaRPr lang="ru-RU" sz="440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19" name="Oval 3"/>
          <p:cNvSpPr>
            <a:spLocks noChangeArrowheads="1"/>
          </p:cNvSpPr>
          <p:nvPr/>
        </p:nvSpPr>
        <p:spPr bwMode="auto">
          <a:xfrm>
            <a:off x="1043608" y="2060848"/>
            <a:ext cx="429816" cy="342850"/>
          </a:xfrm>
          <a:prstGeom prst="ellipse">
            <a:avLst/>
          </a:prstGeom>
          <a:solidFill>
            <a:srgbClr val="0000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0" name="Oval 4"/>
          <p:cNvSpPr>
            <a:spLocks noChangeArrowheads="1"/>
          </p:cNvSpPr>
          <p:nvPr/>
        </p:nvSpPr>
        <p:spPr bwMode="auto">
          <a:xfrm flipH="1" flipV="1">
            <a:off x="1547664" y="2060848"/>
            <a:ext cx="432048" cy="36004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Oval 4"/>
          <p:cNvSpPr>
            <a:spLocks noChangeArrowheads="1"/>
          </p:cNvSpPr>
          <p:nvPr/>
        </p:nvSpPr>
        <p:spPr bwMode="auto">
          <a:xfrm flipH="1" flipV="1">
            <a:off x="1547664" y="3717032"/>
            <a:ext cx="432048" cy="36004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221" name="Oval 5"/>
          <p:cNvSpPr>
            <a:spLocks noChangeArrowheads="1"/>
          </p:cNvSpPr>
          <p:nvPr/>
        </p:nvSpPr>
        <p:spPr bwMode="auto">
          <a:xfrm>
            <a:off x="1043608" y="3717032"/>
            <a:ext cx="360040" cy="360040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catherineasquithgallery.com/uploads/posts/2021-02/1613503793_23-p-russkii-yazik-fon-dlya-prezentatsii-nachal-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«Собери из- букв слова»</a:t>
            </a:r>
            <a:endParaRPr lang="ru-RU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844824"/>
            <a:ext cx="781689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683568" y="4077072"/>
            <a:ext cx="8157592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Мир, рысь, игра, лыжи, лужи, мыши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catherineasquithgallery.com/uploads/posts/2021-02/1613503793_23-p-russkii-yazik-fon-dlya-prezentatsii-nachal-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55576" y="1412776"/>
            <a:ext cx="81003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/>
              <a:t>Мыл – м..л, </a:t>
            </a:r>
          </a:p>
          <a:p>
            <a:r>
              <a:rPr lang="ru-RU" sz="4800" b="1" dirty="0" smtClean="0"/>
              <a:t>мышка – м…</a:t>
            </a:r>
            <a:r>
              <a:rPr lang="ru-RU" sz="4800" b="1" dirty="0" err="1" smtClean="0"/>
              <a:t>шка</a:t>
            </a:r>
            <a:r>
              <a:rPr lang="ru-RU" sz="4800" b="1" dirty="0" smtClean="0"/>
              <a:t>,</a:t>
            </a:r>
          </a:p>
          <a:p>
            <a:r>
              <a:rPr lang="ru-RU" sz="4800" b="1" dirty="0" smtClean="0"/>
              <a:t> дымка – Д…</a:t>
            </a:r>
            <a:r>
              <a:rPr lang="ru-RU" sz="4800" b="1" dirty="0" err="1" smtClean="0"/>
              <a:t>мка</a:t>
            </a:r>
            <a:r>
              <a:rPr lang="ru-RU" sz="4800" b="1" dirty="0" smtClean="0"/>
              <a:t>,</a:t>
            </a:r>
          </a:p>
          <a:p>
            <a:r>
              <a:rPr lang="ru-RU" sz="4800" b="1" dirty="0" smtClean="0"/>
              <a:t> высок -  в…сок</a:t>
            </a:r>
            <a:endParaRPr lang="ru-RU" sz="4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786578" y="1428736"/>
            <a:ext cx="7858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/>
              <a:t>и</a:t>
            </a:r>
            <a:endParaRPr lang="ru-RU" sz="48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929454" y="2143116"/>
            <a:ext cx="7858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/>
              <a:t>и</a:t>
            </a:r>
            <a:endParaRPr lang="ru-RU" sz="48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000892" y="2857496"/>
            <a:ext cx="7858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/>
              <a:t>и</a:t>
            </a:r>
            <a:endParaRPr lang="ru-RU" sz="48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072330" y="3571876"/>
            <a:ext cx="7858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/>
              <a:t>и</a:t>
            </a:r>
            <a:endParaRPr lang="ru-RU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0.01017 L -0.41111 0.000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6" y="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4.45087E-6 L -0.3559 0.0011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99 0.0037 L -0.36372 0.0018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0.00277 L -0.40295 0.0027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catherineasquithgallery.com/uploads/posts/2021-02/1613503793_23-p-russkii-yazik-fon-dlya-prezentatsii-nachal-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39552" y="692696"/>
            <a:ext cx="86044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539552" y="1556792"/>
            <a:ext cx="815325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Мой братишка очень _____________ 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 ладошки с мылом _____________ .   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(Мыл – мил).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Спит в своей норушке ____________ 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берлоге сосёт лапу _____________ .   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(Мышка – мишка).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Утром от тумана _________________ 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Шагает в школу быстро ___________ .  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(Дымка – Димка).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дома вырос клён _______________ 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Витеньки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болит ________________.  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(Высок – висок).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catherineasquithgallery.com/uploads/posts/2021-02/1613503793_23-p-russkii-yazik-fon-dlya-prezentatsii-nachal-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996952"/>
            <a:ext cx="7096472" cy="2232248"/>
          </a:xfrm>
          <a:prstGeom prst="rect">
            <a:avLst/>
          </a:prstGeom>
          <a:noFill/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Соедини схемы слов и картинки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catherineasquithgallery.com/uploads/posts/2021-02/1613503793_23-p-russkii-yazik-fon-dlya-prezentatsii-nachal-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1259632" y="2111703"/>
            <a:ext cx="9144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М_  не овцы  и не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св_нк_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Хоть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м_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все имеем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сп_нк_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М_ не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кон_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хоть на нас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В_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сад_л_сь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много раз.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https://ds05.infourok.ru/uploads/ex/0ca2/0010c1f9-c1110719/img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ds05.infourok.ru/uploads/ex/0ca2/0010c1f9-c1110719/img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Наталья\Desktop\молодцы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s://catherineasquithgallery.com/uploads/posts/2021-02/1613503793_23-p-russkii-yazik-fon-dlya-prezentatsii-nachal-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4340" name="Picture 4" descr="https://i.pinimg.com/originals/d4/ee/25/d4ee250628c4a4ef5b4a4903b1e0561c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1124744"/>
            <a:ext cx="3570858" cy="3570859"/>
          </a:xfrm>
          <a:prstGeom prst="rect">
            <a:avLst/>
          </a:prstGeom>
          <a:noFill/>
        </p:spPr>
      </p:pic>
      <p:pic>
        <p:nvPicPr>
          <p:cNvPr id="14342" name="Picture 6" descr="https://catherineasquithgallery.com/uploads/posts/2021-03/1614552523_37-p-detskie-kartinki-na-belom-fone-39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29385" y="476672"/>
            <a:ext cx="5414615" cy="5414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catherineasquithgallery.com/uploads/posts/2021-02/1613503793_23-p-russkii-yazik-fon-dlya-prezentatsii-nachal-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i.pinimg.com/originals/8c/96/cb/8c96cb6af542d45afcc1fe12d84e7a6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556792"/>
            <a:ext cx="3096344" cy="2666726"/>
          </a:xfrm>
          <a:prstGeom prst="rect">
            <a:avLst/>
          </a:prstGeom>
          <a:noFill/>
        </p:spPr>
      </p:pic>
      <p:pic>
        <p:nvPicPr>
          <p:cNvPr id="6" name="Picture 4" descr="https://fsd.multiurok.ru/html/2020/10/06/s_5f7c4840e1856/1533760_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5351" y="2636912"/>
            <a:ext cx="2857991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catherineasquithgallery.com/uploads/posts/2021-02/1613503793_23-p-russkii-yazik-fon-dlya-prezentatsii-nachal-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8" name="Picture 6" descr="https://ds05.infourok.ru/uploads/ex/12c7/0002aad6-97a9e696/img7.jpg"/>
          <p:cNvPicPr>
            <a:picLocks noChangeAspect="1" noChangeArrowheads="1"/>
          </p:cNvPicPr>
          <p:nvPr/>
        </p:nvPicPr>
        <p:blipFill>
          <a:blip r:embed="rId3" cstate="print"/>
          <a:srcRect b="23624"/>
          <a:stretch>
            <a:fillRect/>
          </a:stretch>
        </p:blipFill>
        <p:spPr bwMode="auto">
          <a:xfrm>
            <a:off x="971600" y="692696"/>
            <a:ext cx="7542467" cy="43204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catherineasquithgallery.com/uploads/posts/2021-02/1613503793_23-p-russkii-yazik-fon-dlya-prezentatsii-nachal-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https://fsd.multiurok.ru/html/2018/11/08/s_5be3a1c773fa2/991361_4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1340768"/>
            <a:ext cx="7620000" cy="30156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s://catherineasquithgallery.com/uploads/posts/2021-02/1613503793_23-p-russkii-yazik-fon-dlya-prezentatsii-nachal-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https://fsd.multiurok.ru/html/2018/11/08/s_5be3a31a35563/991362_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908720"/>
            <a:ext cx="7776864" cy="4305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s://catherineasquithgallery.com/uploads/posts/2021-02/1613503793_23-p-russkii-yazik-fon-dlya-prezentatsii-nachal-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Ветерок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https://cf2.ppt-online.org/files2/slide/j/JqhV4DtX7OAGNrHM0dTEIjPxbYvSmQKBec68spo3w9/slide-9.jpg"/>
          <p:cNvPicPr>
            <a:picLocks noChangeAspect="1" noChangeArrowheads="1"/>
          </p:cNvPicPr>
          <p:nvPr/>
        </p:nvPicPr>
        <p:blipFill>
          <a:blip r:embed="rId3" cstate="print"/>
          <a:srcRect l="23871" t="25920" r="23713" b="5085"/>
          <a:stretch>
            <a:fillRect/>
          </a:stretch>
        </p:blipFill>
        <p:spPr bwMode="auto">
          <a:xfrm>
            <a:off x="2555776" y="1340768"/>
            <a:ext cx="5112568" cy="50405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catherineasquithgallery.com/uploads/posts/2021-02/1613503793_23-p-russkii-yazik-fon-dlya-prezentatsii-nachal-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265" name="Picture 11" descr="article9-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1000108"/>
            <a:ext cx="3214710" cy="4016395"/>
          </a:xfrm>
          <a:prstGeom prst="rect">
            <a:avLst/>
          </a:prstGeom>
          <a:noFill/>
        </p:spPr>
      </p:pic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1269" name="Picture 13" descr="%D0%98-915x10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1000108"/>
            <a:ext cx="3558391" cy="39798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https://catherineasquithgallery.com/uploads/posts/2021-02/1613503793_23-p-russkii-yazik-fon-dlya-prezentatsii-nachal-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73" name="Picture 8" descr="pic-023nxmbnca-03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60648"/>
            <a:ext cx="4152525" cy="3114394"/>
          </a:xfrm>
          <a:prstGeom prst="rect">
            <a:avLst/>
          </a:prstGeom>
          <a:noFill/>
        </p:spPr>
      </p:pic>
      <p:pic>
        <p:nvPicPr>
          <p:cNvPr id="7" name="Picture 7" descr="hello_html_m2bf024d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3212976"/>
            <a:ext cx="4296540" cy="32232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189</Words>
  <Application>Microsoft Office PowerPoint</Application>
  <PresentationFormat>Экран (4:3)</PresentationFormat>
  <Paragraphs>38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Муниципальное автономное общеобразовательное учреждение «Школа № 7 для обучающихся с ОВЗ» Пермский край, г. Березники</vt:lpstr>
      <vt:lpstr>Слайд 2</vt:lpstr>
      <vt:lpstr>Слайд 3</vt:lpstr>
      <vt:lpstr>Слайд 4</vt:lpstr>
      <vt:lpstr>Слайд 5</vt:lpstr>
      <vt:lpstr>Слайд 6</vt:lpstr>
      <vt:lpstr>Ветерок </vt:lpstr>
      <vt:lpstr>Слайд 8</vt:lpstr>
      <vt:lpstr>Слайд 9</vt:lpstr>
      <vt:lpstr>Слайд 10</vt:lpstr>
      <vt:lpstr>Слайд 11</vt:lpstr>
      <vt:lpstr>МЫ_____________________</vt:lpstr>
      <vt:lpstr>«Собери из- букв слова»</vt:lpstr>
      <vt:lpstr>Слайд 14</vt:lpstr>
      <vt:lpstr>Слайд 15</vt:lpstr>
      <vt:lpstr>Соедини схемы слов и картинки</vt:lpstr>
      <vt:lpstr>Слайд 17</vt:lpstr>
      <vt:lpstr>Слайд 18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Пользователь Asus</cp:lastModifiedBy>
  <cp:revision>39</cp:revision>
  <dcterms:created xsi:type="dcterms:W3CDTF">2015-12-06T17:24:09Z</dcterms:created>
  <dcterms:modified xsi:type="dcterms:W3CDTF">2022-10-13T08:12:49Z</dcterms:modified>
</cp:coreProperties>
</file>