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62" r:id="rId5"/>
    <p:sldId id="267" r:id="rId6"/>
    <p:sldId id="274" r:id="rId7"/>
    <p:sldId id="261" r:id="rId8"/>
    <p:sldId id="260" r:id="rId9"/>
    <p:sldId id="270" r:id="rId10"/>
    <p:sldId id="258" r:id="rId11"/>
    <p:sldId id="268" r:id="rId12"/>
    <p:sldId id="26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9B3C-4BFD-4605-840D-E3B4818799E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5F832-9639-4D14-9048-30EC15CCB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5F832-9639-4D14-9048-30EC15CCB5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5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72813B-6A83-4995-9AE3-F6301762FBF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B13C43-0920-47A2-9768-12FF471F02A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0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90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1">
            <a:extLst/>
          </p:cNvPr>
          <p:cNvSpPr>
            <a:spLocks noGrp="1"/>
          </p:cNvSpPr>
          <p:nvPr>
            <p:ph idx="1"/>
          </p:nvPr>
        </p:nvSpPr>
        <p:spPr>
          <a:xfrm>
            <a:off x="1" y="973778"/>
            <a:ext cx="12192000" cy="4676420"/>
          </a:xfrm>
        </p:spPr>
        <p:txBody>
          <a:bodyPr>
            <a:normAutofit fontScale="97500"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в работе с детьми младшего дошкольного возраста</a:t>
            </a:r>
            <a:endParaRPr lang="en-US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459579" y="4241800"/>
            <a:ext cx="452387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1 категории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Иноземцева Вера Сергеевна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377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6384925"/>
            <a:ext cx="966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44.04.01  Дошкольное образование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8" y="950026"/>
            <a:ext cx="3088636" cy="454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2" y="1498229"/>
            <a:ext cx="3175350" cy="4886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02" y="1199407"/>
            <a:ext cx="4610224" cy="3503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8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377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поручения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5" y="1033153"/>
            <a:ext cx="6027596" cy="3841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08" y="823335"/>
            <a:ext cx="4036572" cy="546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377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94" y="1246910"/>
            <a:ext cx="4888674" cy="394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1068779"/>
            <a:ext cx="4247408" cy="333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2863891"/>
            <a:ext cx="3093206" cy="3521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9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97280" y="286604"/>
            <a:ext cx="10058400" cy="19340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2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938148"/>
            <a:ext cx="3253839" cy="5041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77" y="938148"/>
            <a:ext cx="3005508" cy="5041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85" y="1543792"/>
            <a:ext cx="4425538" cy="380604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097280" y="286604"/>
            <a:ext cx="10058400" cy="65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лука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5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0" y="938152"/>
            <a:ext cx="5083629" cy="5260769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097280" y="286604"/>
            <a:ext cx="10058400" cy="65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лука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3" y="1246909"/>
            <a:ext cx="4568042" cy="46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21025" y="1846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65" y="1555667"/>
            <a:ext cx="5961413" cy="4180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3" y="1401288"/>
            <a:ext cx="4548249" cy="4180115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097280" y="286604"/>
            <a:ext cx="10058400" cy="65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фасоли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4" y="427511"/>
            <a:ext cx="3857625" cy="5628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0" y="1341912"/>
            <a:ext cx="5826826" cy="4500748"/>
          </a:xfrm>
          <a:prstGeom prst="rect">
            <a:avLst/>
          </a:prstGeom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3716976" y="286604"/>
            <a:ext cx="8383979" cy="65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1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4" y="783770"/>
            <a:ext cx="3857625" cy="5468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45" y="783771"/>
            <a:ext cx="3857625" cy="5468587"/>
          </a:xfrm>
          <a:prstGeom prst="rect">
            <a:avLst/>
          </a:prstGeom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1097280" y="286604"/>
            <a:ext cx="10058400" cy="437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377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19" y="1606107"/>
            <a:ext cx="2956955" cy="4376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" y="1134095"/>
            <a:ext cx="4868883" cy="3639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68" y="2122654"/>
            <a:ext cx="3886138" cy="3456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7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515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6384925"/>
            <a:ext cx="966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44.04.01  Дошкольное образование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36" y="2050433"/>
            <a:ext cx="3682847" cy="3958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1" y="1246880"/>
            <a:ext cx="3762733" cy="3861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95" y="1246880"/>
            <a:ext cx="3895107" cy="4025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2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8E0A8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515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2" y="1294410"/>
            <a:ext cx="3538043" cy="294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38" y="1600138"/>
            <a:ext cx="3135612" cy="438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3" y="938152"/>
            <a:ext cx="3019240" cy="473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9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</TotalTime>
  <Words>50</Words>
  <Application>Microsoft Office PowerPoint</Application>
  <PresentationFormat>Широкоэкранный</PresentationFormat>
  <Paragraphs>19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Предметно-развивающая среда</vt:lpstr>
      <vt:lpstr>Предметно-развивающая среда</vt:lpstr>
      <vt:lpstr>Труд в природе</vt:lpstr>
      <vt:lpstr>Сюжетно-ролевые игры</vt:lpstr>
      <vt:lpstr>Трудовые поручения</vt:lpstr>
      <vt:lpstr>Настольно-печатные игры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«Омский государственный педагогический университет»</dc:title>
  <dc:creator>Пользователь Windows</dc:creator>
  <cp:lastModifiedBy>Пользователь Windows</cp:lastModifiedBy>
  <cp:revision>22</cp:revision>
  <dcterms:created xsi:type="dcterms:W3CDTF">2022-05-02T08:45:03Z</dcterms:created>
  <dcterms:modified xsi:type="dcterms:W3CDTF">2022-11-28T07:43:18Z</dcterms:modified>
</cp:coreProperties>
</file>