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0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1" d="100"/>
          <a:sy n="81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73708-F7D7-494C-84A2-BECC9A850FF9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A3D6-7736-4255-BDF0-22E1B01C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 Интернет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символ России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2563341" cy="342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Загрузки Интернет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-998"/>
            <a:ext cx="911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Виды берёз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17526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4" y="2608740"/>
            <a:ext cx="2757976" cy="182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387005" cy="23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32956"/>
            <a:ext cx="77155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Карельская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Карликовая                                    Повислая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Загрузки Интернет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7364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Русский лес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3090"/>
            <a:ext cx="5280824" cy="344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4"/>
            <a:ext cx="9144000" cy="683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Выставки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в музее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942013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3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7063"/>
            <a:ext cx="2599991" cy="27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36874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2"/>
            <a:ext cx="9077048" cy="68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Изделия из бе</a:t>
            </a:r>
            <a:r>
              <a:rPr lang="ru-RU" b="1" dirty="0" smtClean="0">
                <a:solidFill>
                  <a:srgbClr val="0070C0"/>
                </a:solidFill>
              </a:rPr>
              <a:t>рёзы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94" y="476672"/>
            <a:ext cx="6818386" cy="595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Государственные символы России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896544" cy="32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0622"/>
            <a:ext cx="29567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7892" name="WordArt 8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4600575" cy="1943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СПАСИБО</a:t>
            </a:r>
          </a:p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 ЗА РАБОТУ!!!</a:t>
            </a:r>
          </a:p>
        </p:txBody>
      </p:sp>
      <p:pic>
        <p:nvPicPr>
          <p:cNvPr id="37893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92375"/>
            <a:ext cx="3041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WordArt 7"/>
          <p:cNvSpPr>
            <a:spLocks noChangeArrowheads="1" noChangeShapeType="1" noTextEdit="1"/>
          </p:cNvSpPr>
          <p:nvPr/>
        </p:nvSpPr>
        <p:spPr bwMode="auto">
          <a:xfrm>
            <a:off x="2195513" y="4581525"/>
            <a:ext cx="4333875" cy="1644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546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26214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БЕРЁЗА – символ России</vt:lpstr>
      <vt:lpstr>Виды берёз</vt:lpstr>
      <vt:lpstr>Русский лес </vt:lpstr>
      <vt:lpstr>Выставки  в музее</vt:lpstr>
      <vt:lpstr>Презентация PowerPoint</vt:lpstr>
      <vt:lpstr>Изделия из берёзы</vt:lpstr>
      <vt:lpstr>Государственные символы России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калейдоскоп </dc:title>
  <dc:creator>Windows_7even</dc:creator>
  <cp:lastModifiedBy>RePack by Diakov</cp:lastModifiedBy>
  <cp:revision>84</cp:revision>
  <dcterms:created xsi:type="dcterms:W3CDTF">2023-02-19T14:32:49Z</dcterms:created>
  <dcterms:modified xsi:type="dcterms:W3CDTF">2023-06-07T08:21:49Z</dcterms:modified>
</cp:coreProperties>
</file>