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5" r:id="rId9"/>
    <p:sldId id="263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3.userapi.com/impg/Ze88z99D8yuqX6UH46S3yEk7X0LKjRDCpoOMSg/sddqXmmjOWU.jpg?size=1280x750&amp;quality=95&amp;sign=40bbd2912ac3b8d82949c5e37e68d6c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8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1-14.userapi.com/impg/yeFf6tu4eTJaMz45g-ZtZA7AikfUoY8VslZKAA/2yuOMHJ8wAw.jpg?size=467x439&amp;quality=96&amp;sign=1e47a25ebf227ae8472e3cf12c9583df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6" y="0"/>
            <a:ext cx="7237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vatars.mds.yandex.net/i?id=8b6c06b2db44cb5df2112e55ca65d265_l-4571283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1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23" y="1549758"/>
            <a:ext cx="9522734" cy="3782096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«Моя безопасность в сети. Интернет: я там друг или враг?»</a:t>
            </a:r>
            <a:endParaRPr lang="ru-RU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8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5.userapi.com/impg/0i1qF-wpbghNsh_Ohj6id_8_iT5DZ76KWvmwtg/PfS6UHTcTw0.jpg?size=728x939&amp;quality=95&amp;sign=183a0e2ad153b114e0d4b3f3c7142bbc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7" y="41567"/>
            <a:ext cx="4294567" cy="55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3.userapi.com/impg/ji9xXR7i8pb8DiY242BvHEILRttvAnaztnH9eg/e8c_gOnZzbM.jpg?size=640x791&amp;quality=95&amp;sign=d953cae9b94242b5a647735e7a13a62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77" y="656822"/>
            <a:ext cx="3688795" cy="45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0.userapi.com/impg/hmaI1HOZTIU1tnQo05t6umLK3StITKO7pz8a9g/qvh0g_qjU_s.jpg?size=680x711&amp;quality=95&amp;sign=c879be5179133493957dd7f1cf5e52a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75" y="2695299"/>
            <a:ext cx="3818784" cy="39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4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un9-71.userapi.com/impg/iSEQ62QBvIzQ1SjmDPP_I7Q-a2mb8E4IkeNL5g/YhyU_oZy38U.jpg?size=880x644&amp;quality=95&amp;sign=86554488db3e94634420ec4cd215b5e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85" y="0"/>
            <a:ext cx="5266431" cy="385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80.userapi.com/impg/fAt8kIcvzwzR1DTQKyHSRCTr5bfBDzGGF7at0A/LUOy5FvTlEs.jpg?size=815x400&amp;quality=95&amp;sign=78894d4e8aa32dc8d3139a81f073e0f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73" y="3302945"/>
            <a:ext cx="6604805" cy="32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21.userapi.com/impg/V30vWccvbwPUk0NgZnHIhB01iy_O2w7bVOlFEQ/VyhSjjm0dRk.jpg?size=868x1021&amp;quality=95&amp;sign=daa72412d0325a2539682ec5fbbbc1f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90" y="411470"/>
            <a:ext cx="4916357" cy="57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9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rofit-success.ru/wp-content/uploads/e/b/e/ebe6abdb2953fc78345c1fe44b2408c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4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eco-mama.ru/wp-content/uploads/e/7/b/e7b1ce73dd1fe857c80f5e688034a4b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1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839452"/>
              </p:ext>
            </p:extLst>
          </p:nvPr>
        </p:nvGraphicFramePr>
        <p:xfrm>
          <a:off x="-746973" y="1468192"/>
          <a:ext cx="11423378" cy="398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8860976" imgH="3087956" progId="Word.Document.12">
                  <p:embed/>
                </p:oleObj>
              </mc:Choice>
              <mc:Fallback>
                <p:oleObj name="Документ" r:id="rId4" imgW="8860976" imgH="30879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46973" y="1468192"/>
                        <a:ext cx="11423378" cy="3980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5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volok-spasssch.edumsko.ru/uploads/1100/1001/section/48206/3kItpzp7sxgE_1200x0_AybP2us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50.userapi.com/impg/9miLoeCd8P6uPuKE70fSc_rpDfRTYTubuVW1vA/XApxggCRZ5w.jpg?size=487x568&amp;quality=96&amp;sign=6f652c55e9dff1e3030bf416ef24b21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6" y="0"/>
            <a:ext cx="7856112" cy="68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2388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14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Trebuchet MS</vt:lpstr>
      <vt:lpstr>Wingdings 3</vt:lpstr>
      <vt:lpstr>Грань</vt:lpstr>
      <vt:lpstr>Документ</vt:lpstr>
      <vt:lpstr>Презентация PowerPoint</vt:lpstr>
      <vt:lpstr>«Моя безопасность в сети. Интернет: я там друг или враг?»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8</cp:revision>
  <dcterms:created xsi:type="dcterms:W3CDTF">2023-10-19T17:39:37Z</dcterms:created>
  <dcterms:modified xsi:type="dcterms:W3CDTF">2023-10-22T11:24:01Z</dcterms:modified>
</cp:coreProperties>
</file>