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2" r:id="rId2"/>
    <p:sldId id="281" r:id="rId3"/>
    <p:sldId id="286" r:id="rId4"/>
    <p:sldId id="256" r:id="rId5"/>
    <p:sldId id="283" r:id="rId6"/>
    <p:sldId id="285" r:id="rId7"/>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037" y="77"/>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032E3-1B0B-47C7-BA6D-CF110BBB7980}" type="datetimeFigureOut">
              <a:rPr lang="ru-RU" smtClean="0"/>
              <a:t>28.11.2023</a:t>
            </a:fld>
            <a:endParaRPr lang="ru-RU"/>
          </a:p>
        </p:txBody>
      </p:sp>
      <p:sp>
        <p:nvSpPr>
          <p:cNvPr id="4" name="Образ слайда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30D10-B91B-4C0E-8E4E-37BFB88D89CA}" type="slidenum">
              <a:rPr lang="ru-RU" smtClean="0"/>
              <a:t>‹#›</a:t>
            </a:fld>
            <a:endParaRPr lang="ru-RU"/>
          </a:p>
        </p:txBody>
      </p:sp>
    </p:spTree>
    <p:extLst>
      <p:ext uri="{BB962C8B-B14F-4D97-AF65-F5344CB8AC3E}">
        <p14:creationId xmlns:p14="http://schemas.microsoft.com/office/powerpoint/2010/main" val="80564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B30D10-B91B-4C0E-8E4E-37BFB88D89CA}" type="slidenum">
              <a:rPr lang="ru-RU" smtClean="0"/>
              <a:t>3</a:t>
            </a:fld>
            <a:endParaRPr lang="ru-RU"/>
          </a:p>
        </p:txBody>
      </p:sp>
    </p:spTree>
    <p:extLst>
      <p:ext uri="{BB962C8B-B14F-4D97-AF65-F5344CB8AC3E}">
        <p14:creationId xmlns:p14="http://schemas.microsoft.com/office/powerpoint/2010/main" val="214752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B30D10-B91B-4C0E-8E4E-37BFB88D89CA}" type="slidenum">
              <a:rPr lang="ru-RU" smtClean="0"/>
              <a:t>6</a:t>
            </a:fld>
            <a:endParaRPr lang="ru-RU"/>
          </a:p>
        </p:txBody>
      </p:sp>
    </p:spTree>
    <p:extLst>
      <p:ext uri="{BB962C8B-B14F-4D97-AF65-F5344CB8AC3E}">
        <p14:creationId xmlns:p14="http://schemas.microsoft.com/office/powerpoint/2010/main" val="89688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6"/>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6"/>
            <a:ext cx="2057400" cy="487627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866"/>
            <a:ext cx="6019800" cy="48762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9"/>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27542"/>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28.11.2023</a:t>
            </a:fld>
            <a:endParaRPr lang="ru-RU"/>
          </a:p>
        </p:txBody>
      </p:sp>
      <p:sp>
        <p:nvSpPr>
          <p:cNvPr id="5" name="Нижний колонтитул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4.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193204"/>
            <a:ext cx="42899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Celebrations</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18" name="Скругленная прямоугольная выноска 17"/>
          <p:cNvSpPr/>
          <p:nvPr/>
        </p:nvSpPr>
        <p:spPr>
          <a:xfrm>
            <a:off x="3131840" y="1151159"/>
            <a:ext cx="4392488" cy="777577"/>
          </a:xfrm>
          <a:prstGeom prst="wedgeRoundRectCallout">
            <a:avLst>
              <a:gd name="adj1" fmla="val -88229"/>
              <a:gd name="adj2" fmla="val 664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Comic Sans MS" pitchFamily="66" charset="0"/>
              </a:rPr>
              <a:t>What is your </a:t>
            </a:r>
            <a:r>
              <a:rPr lang="en-US" sz="2000" dirty="0" err="1" smtClean="0">
                <a:latin typeface="Comic Sans MS" pitchFamily="66" charset="0"/>
              </a:rPr>
              <a:t>favourite</a:t>
            </a:r>
            <a:r>
              <a:rPr lang="en-US" sz="2000" dirty="0" smtClean="0">
                <a:latin typeface="Comic Sans MS" pitchFamily="66" charset="0"/>
              </a:rPr>
              <a:t> celebration?</a:t>
            </a:r>
            <a:endParaRPr lang="ru-RU" sz="2000" dirty="0">
              <a:latin typeface="Comic Sans MS" pitchFamily="66" charset="0"/>
            </a:endParaRPr>
          </a:p>
        </p:txBody>
      </p:sp>
      <p:sp>
        <p:nvSpPr>
          <p:cNvPr id="17" name="Скругленная прямоугольная выноска 16"/>
          <p:cNvSpPr/>
          <p:nvPr/>
        </p:nvSpPr>
        <p:spPr>
          <a:xfrm>
            <a:off x="3059832" y="1137658"/>
            <a:ext cx="4392488" cy="777577"/>
          </a:xfrm>
          <a:prstGeom prst="wedgeRoundRectCallout">
            <a:avLst>
              <a:gd name="adj1" fmla="val -88229"/>
              <a:gd name="adj2" fmla="val 664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Comic Sans MS" pitchFamily="66" charset="0"/>
              </a:rPr>
              <a:t>How do you like to celebrate special events?</a:t>
            </a:r>
            <a:endParaRPr lang="ru-RU" sz="2000" dirty="0">
              <a:latin typeface="Comic Sans MS" pitchFamily="66" charset="0"/>
            </a:endParaRPr>
          </a:p>
        </p:txBody>
      </p:sp>
      <p:pic>
        <p:nvPicPr>
          <p:cNvPr id="3" name="Picture 2" descr="Фотография на тему Учительница с указкой | PressFoto"/>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102"/>
          <a:stretch/>
        </p:blipFill>
        <p:spPr bwMode="auto">
          <a:xfrm>
            <a:off x="151243" y="105149"/>
            <a:ext cx="1915057" cy="20650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Рождественский ужин 6 или 7 января? | Кухня пчеловода (Семейная кулинарная  книга) | Дз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06" y="2170167"/>
            <a:ext cx="2444841" cy="1486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Масленица: как праздновать и чего нельзя делать | Вслух.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06" y="3865612"/>
            <a:ext cx="2557742" cy="17084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День Победы песня-гимн на 9 мая: текст и слова песн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858082"/>
            <a:ext cx="2361970" cy="17084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Маша и медведь. часть 16. Праздник живота (Сергей Саблин) / Стихи.ру"/>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2372" y="2030185"/>
            <a:ext cx="3168352" cy="17601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 сентября - День знани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7582" y="3863722"/>
            <a:ext cx="2454360" cy="171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2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346849" y="3929244"/>
            <a:ext cx="1883782" cy="4738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first New Year’s party</a:t>
            </a:r>
            <a:endParaRPr lang="ru-RU" dirty="0">
              <a:ln w="0"/>
              <a:solidFill>
                <a:schemeClr val="tx1"/>
              </a:solidFill>
              <a:effectLst>
                <a:outerShdw blurRad="38100" dist="19050" dir="2700000" algn="tl" rotWithShape="0">
                  <a:schemeClr val="dk1">
                    <a:alpha val="40000"/>
                  </a:schemeClr>
                </a:outerShdw>
              </a:effectLst>
            </a:endParaRPr>
          </a:p>
        </p:txBody>
      </p:sp>
      <p:sp>
        <p:nvSpPr>
          <p:cNvPr id="13" name="Скругленный прямоугольник 12"/>
          <p:cNvSpPr/>
          <p:nvPr/>
        </p:nvSpPr>
        <p:spPr>
          <a:xfrm>
            <a:off x="2696344" y="4989730"/>
            <a:ext cx="1883782" cy="4738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first School Day</a:t>
            </a:r>
            <a:endParaRPr lang="ru-RU"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2517706" y="19768"/>
            <a:ext cx="2427139" cy="1446550"/>
          </a:xfrm>
          <a:prstGeom prst="rect">
            <a:avLst/>
          </a:prstGeom>
          <a:noFill/>
        </p:spPr>
        <p:txBody>
          <a:bodyPr wrap="none" rtlCol="0">
            <a:spAutoFit/>
          </a:bodyPr>
          <a:lstStyle/>
          <a:p>
            <a:pPr algn="ct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Special </a:t>
            </a:r>
          </a:p>
          <a:p>
            <a:pPr algn="ct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occasions</a:t>
            </a:r>
            <a:endParaRPr lang="ru-RU"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43069" t="2121" r="1478" b="68900"/>
          <a:stretch/>
        </p:blipFill>
        <p:spPr>
          <a:xfrm rot="5400000">
            <a:off x="-364058" y="1010918"/>
            <a:ext cx="3353325" cy="2410202"/>
          </a:xfrm>
          <a:prstGeom prst="rect">
            <a:avLst/>
          </a:prstGeom>
        </p:spPr>
      </p:pic>
      <p:pic>
        <p:nvPicPr>
          <p:cNvPr id="11" name="Рисунок 10" descr="C:\Users\Admin\Desktop\2023-09-15_001.jpg"/>
          <p:cNvPicPr/>
          <p:nvPr/>
        </p:nvPicPr>
        <p:blipFill rotWithShape="1">
          <a:blip r:embed="rId3" cstate="print">
            <a:extLst>
              <a:ext uri="{28A0092B-C50C-407E-A947-70E740481C1C}">
                <a14:useLocalDpi xmlns:a14="http://schemas.microsoft.com/office/drawing/2010/main" val="0"/>
              </a:ext>
            </a:extLst>
          </a:blip>
          <a:srcRect l="19499" t="4439" r="6863" b="60084"/>
          <a:stretch/>
        </p:blipFill>
        <p:spPr bwMode="auto">
          <a:xfrm rot="5400000">
            <a:off x="1915461" y="1954332"/>
            <a:ext cx="3528392" cy="24544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Рисунок 16" descr="C:\Users\Admin\Desktop\2023-09-15_006.jpg"/>
          <p:cNvPicPr/>
          <p:nvPr/>
        </p:nvPicPr>
        <p:blipFill rotWithShape="1">
          <a:blip r:embed="rId4" cstate="print">
            <a:extLst>
              <a:ext uri="{28A0092B-C50C-407E-A947-70E740481C1C}">
                <a14:useLocalDpi xmlns:a14="http://schemas.microsoft.com/office/drawing/2010/main" val="0"/>
              </a:ext>
            </a:extLst>
          </a:blip>
          <a:srcRect l="40013" t="3962" r="6116" b="25718"/>
          <a:stretch/>
        </p:blipFill>
        <p:spPr bwMode="auto">
          <a:xfrm rot="5400000">
            <a:off x="5948355" y="2210923"/>
            <a:ext cx="2244570" cy="40303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Скругленный прямоугольник 13"/>
          <p:cNvSpPr/>
          <p:nvPr/>
        </p:nvSpPr>
        <p:spPr>
          <a:xfrm>
            <a:off x="7070640" y="5111460"/>
            <a:ext cx="1883782" cy="4738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School leaving party</a:t>
            </a:r>
            <a:endParaRPr lang="ru-RU" dirty="0">
              <a:ln w="0"/>
              <a:solidFill>
                <a:schemeClr val="tx1"/>
              </a:solidFill>
              <a:effectLst>
                <a:outerShdw blurRad="38100" dist="19050" dir="2700000" algn="tl" rotWithShape="0">
                  <a:schemeClr val="dk1">
                    <a:alpha val="40000"/>
                  </a:schemeClr>
                </a:outerShdw>
              </a:effectLst>
            </a:endParaRPr>
          </a:p>
        </p:txBody>
      </p:sp>
      <p:pic>
        <p:nvPicPr>
          <p:cNvPr id="18" name="Рисунок 17" descr="C:\Users\Admin\Desktop\2023-09-15_002.jpg"/>
          <p:cNvPicPr/>
          <p:nvPr/>
        </p:nvPicPr>
        <p:blipFill rotWithShape="1">
          <a:blip r:embed="rId5" cstate="print">
            <a:extLst>
              <a:ext uri="{28A0092B-C50C-407E-A947-70E740481C1C}">
                <a14:useLocalDpi xmlns:a14="http://schemas.microsoft.com/office/drawing/2010/main" val="0"/>
              </a:ext>
            </a:extLst>
          </a:blip>
          <a:srcRect l="53233" t="7421" r="3861" b="42074"/>
          <a:stretch/>
        </p:blipFill>
        <p:spPr bwMode="auto">
          <a:xfrm rot="5400000">
            <a:off x="5844747" y="-157967"/>
            <a:ext cx="2312197" cy="389075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5" name="Скругленный прямоугольник 14"/>
          <p:cNvSpPr/>
          <p:nvPr/>
        </p:nvSpPr>
        <p:spPr>
          <a:xfrm>
            <a:off x="6893672" y="195107"/>
            <a:ext cx="2027798" cy="48596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Wedding reception</a:t>
            </a:r>
            <a:endParaRPr lang="ru-RU"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73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75556" y="251144"/>
            <a:ext cx="7848872" cy="707886"/>
          </a:xfrm>
          <a:prstGeom prst="rect">
            <a:avLst/>
          </a:prstGeom>
          <a:solidFill>
            <a:schemeClr val="accent6">
              <a:lumMod val="50000"/>
            </a:schemeClr>
          </a:solidFill>
        </p:spPr>
        <p:txBody>
          <a:bodyPr wrap="square" rtlCol="0">
            <a:spAutoFit/>
          </a:bodyPr>
          <a:lstStyle/>
          <a:p>
            <a:r>
              <a:rPr lang="en-US" sz="2000" dirty="0" smtClean="0">
                <a:solidFill>
                  <a:schemeClr val="bg1"/>
                </a:solidFill>
                <a:latin typeface="Comic Sans MS" pitchFamily="66" charset="0"/>
              </a:rPr>
              <a:t>What is the goal of the lesson? How can we achieve it?</a:t>
            </a:r>
          </a:p>
          <a:p>
            <a:r>
              <a:rPr lang="en-US" sz="2000" dirty="0" smtClean="0">
                <a:solidFill>
                  <a:schemeClr val="tx2">
                    <a:lumMod val="40000"/>
                    <a:lumOff val="60000"/>
                  </a:schemeClr>
                </a:solidFill>
                <a:latin typeface="Comic Sans MS" pitchFamily="66" charset="0"/>
              </a:rPr>
              <a:t>At the end of the lesson we will be able to…</a:t>
            </a:r>
            <a:endParaRPr lang="ru-RU" sz="2000" dirty="0">
              <a:solidFill>
                <a:schemeClr val="tx2">
                  <a:lumMod val="40000"/>
                  <a:lumOff val="60000"/>
                </a:schemeClr>
              </a:solidFill>
              <a:latin typeface="Comic Sans MS" pitchFamily="66" charset="0"/>
            </a:endParaRPr>
          </a:p>
        </p:txBody>
      </p:sp>
      <p:pic>
        <p:nvPicPr>
          <p:cNvPr id="1026" name="Picture 2" descr="Businessmen Walk Up The Stairs To The Goal. On City Background. Step Up The  Ladder To Success, And Progress In The Job. Of The Highest Organization.  Business Finance Concepts. Vector Illustrations Royalty"/>
          <p:cNvPicPr>
            <a:picLocks noChangeAspect="1" noChangeArrowheads="1"/>
          </p:cNvPicPr>
          <p:nvPr/>
        </p:nvPicPr>
        <p:blipFill rotWithShape="1">
          <a:blip r:embed="rId3">
            <a:extLst>
              <a:ext uri="{28A0092B-C50C-407E-A947-70E740481C1C}">
                <a14:useLocalDpi xmlns:a14="http://schemas.microsoft.com/office/drawing/2010/main" val="0"/>
              </a:ext>
            </a:extLst>
          </a:blip>
          <a:srcRect l="13043" t="1" b="-952"/>
          <a:stretch/>
        </p:blipFill>
        <p:spPr bwMode="auto">
          <a:xfrm>
            <a:off x="1619672" y="1273324"/>
            <a:ext cx="5760640" cy="4084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6084168" y="2353444"/>
            <a:ext cx="1296144" cy="1512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make a video about a special Day</a:t>
            </a:r>
            <a:endParaRPr lang="ru-RU" dirty="0"/>
          </a:p>
        </p:txBody>
      </p:sp>
      <p:sp>
        <p:nvSpPr>
          <p:cNvPr id="8" name="Скругленный прямоугольник 7"/>
          <p:cNvSpPr/>
          <p:nvPr/>
        </p:nvSpPr>
        <p:spPr>
          <a:xfrm>
            <a:off x="1331640" y="4405669"/>
            <a:ext cx="1477716" cy="1116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Revise words on the topic Holidays</a:t>
            </a:r>
            <a:endParaRPr lang="ru-RU" dirty="0"/>
          </a:p>
        </p:txBody>
      </p:sp>
      <p:sp>
        <p:nvSpPr>
          <p:cNvPr id="9" name="Скругленный прямоугольник 8"/>
          <p:cNvSpPr/>
          <p:nvPr/>
        </p:nvSpPr>
        <p:spPr>
          <a:xfrm>
            <a:off x="2889712" y="3869869"/>
            <a:ext cx="1008112" cy="1420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 new  words on the topic</a:t>
            </a:r>
            <a:endParaRPr lang="ru-RU" dirty="0"/>
          </a:p>
        </p:txBody>
      </p:sp>
      <p:sp>
        <p:nvSpPr>
          <p:cNvPr id="10" name="Скругленный прямоугольник 9"/>
          <p:cNvSpPr/>
          <p:nvPr/>
        </p:nvSpPr>
        <p:spPr>
          <a:xfrm>
            <a:off x="4981162" y="2857500"/>
            <a:ext cx="110300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Create a story about a special day</a:t>
            </a:r>
            <a:endParaRPr lang="ru-RU" sz="1600" dirty="0"/>
          </a:p>
        </p:txBody>
      </p:sp>
      <p:sp>
        <p:nvSpPr>
          <p:cNvPr id="11" name="Скругленный прямоугольник 10"/>
          <p:cNvSpPr/>
          <p:nvPr/>
        </p:nvSpPr>
        <p:spPr>
          <a:xfrm>
            <a:off x="3939541" y="3354267"/>
            <a:ext cx="984996" cy="936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Revise </a:t>
            </a:r>
            <a:r>
              <a:rPr lang="en-US" sz="1400" dirty="0" smtClean="0"/>
              <a:t>grammar</a:t>
            </a:r>
          </a:p>
          <a:p>
            <a:r>
              <a:rPr lang="en-US" sz="1400" dirty="0" smtClean="0"/>
              <a:t>(Past Simple)</a:t>
            </a:r>
            <a:endParaRPr lang="ru-RU" sz="1400" dirty="0"/>
          </a:p>
        </p:txBody>
      </p:sp>
    </p:spTree>
    <p:extLst>
      <p:ext uri="{BB962C8B-B14F-4D97-AF65-F5344CB8AC3E}">
        <p14:creationId xmlns:p14="http://schemas.microsoft.com/office/powerpoint/2010/main" val="328657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356" y="110609"/>
            <a:ext cx="8448132" cy="646331"/>
          </a:xfrm>
          <a:prstGeom prst="rect">
            <a:avLst/>
          </a:prstGeom>
          <a:noFill/>
        </p:spPr>
        <p:txBody>
          <a:bodyPr wrap="square" rtlCol="0">
            <a:spAutoFit/>
          </a:bodyPr>
          <a:lstStyle/>
          <a:p>
            <a:r>
              <a:rPr lang="en-US" dirty="0" smtClean="0">
                <a:solidFill>
                  <a:schemeClr val="bg1"/>
                </a:solidFill>
                <a:latin typeface="Comic Sans MS" pitchFamily="66" charset="0"/>
              </a:rPr>
              <a:t>Match the pictures to the phases. Then use the phrases to describe the picture.</a:t>
            </a:r>
            <a:endParaRPr lang="ru-RU" dirty="0">
              <a:solidFill>
                <a:schemeClr val="bg1"/>
              </a:solidFill>
              <a:latin typeface="Comic Sans MS" pitchFamily="66" charset="0"/>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102" y="3063976"/>
            <a:ext cx="2520823" cy="19489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16" y="985292"/>
            <a:ext cx="2513298" cy="19489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78416" y="3793604"/>
            <a:ext cx="2377360" cy="17281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Comic Sans MS" pitchFamily="66" charset="0"/>
              </a:rPr>
              <a:t>Pull crackers, exchange gifts/cards, decorate trees, sing carols, eat special meal</a:t>
            </a:r>
            <a:endParaRPr lang="ru-RU" dirty="0">
              <a:latin typeface="Comic Sans MS" pitchFamily="66" charset="0"/>
            </a:endParaRPr>
          </a:p>
        </p:txBody>
      </p:sp>
      <p:sp>
        <p:nvSpPr>
          <p:cNvPr id="14" name="Прямоугольник 13"/>
          <p:cNvSpPr/>
          <p:nvPr/>
        </p:nvSpPr>
        <p:spPr>
          <a:xfrm>
            <a:off x="3091526" y="3793604"/>
            <a:ext cx="2520823" cy="17281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Comic Sans MS" pitchFamily="66" charset="0"/>
              </a:rPr>
              <a:t>Dress up, wear masks, watch street parades, throw streamers</a:t>
            </a:r>
            <a:endParaRPr lang="ru-RU" dirty="0">
              <a:latin typeface="Comic Sans MS" pitchFamily="66" charset="0"/>
            </a:endParaRPr>
          </a:p>
        </p:txBody>
      </p:sp>
      <p:sp>
        <p:nvSpPr>
          <p:cNvPr id="15" name="Прямоугольник 14"/>
          <p:cNvSpPr/>
          <p:nvPr/>
        </p:nvSpPr>
        <p:spPr>
          <a:xfrm>
            <a:off x="6012160" y="3793604"/>
            <a:ext cx="2559917" cy="17281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Comic Sans MS" pitchFamily="66" charset="0"/>
              </a:rPr>
              <a:t>Blow out candles, receive gifts/cards, have a party, eat a special cake, take pictures, make a toast</a:t>
            </a:r>
            <a:endParaRPr lang="ru-RU" dirty="0">
              <a:latin typeface="Comic Sans MS" pitchFamily="66" charset="0"/>
            </a:endParaRPr>
          </a:p>
        </p:txBody>
      </p:sp>
      <p:sp>
        <p:nvSpPr>
          <p:cNvPr id="7" name="Овал 6"/>
          <p:cNvSpPr/>
          <p:nvPr/>
        </p:nvSpPr>
        <p:spPr>
          <a:xfrm>
            <a:off x="65350" y="3721596"/>
            <a:ext cx="516355"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1</a:t>
            </a:r>
            <a:endParaRPr lang="ru-RU" sz="2400" dirty="0">
              <a:latin typeface="Comic Sans MS" pitchFamily="66" charset="0"/>
            </a:endParaRPr>
          </a:p>
        </p:txBody>
      </p:sp>
      <p:sp>
        <p:nvSpPr>
          <p:cNvPr id="17" name="Овал 16"/>
          <p:cNvSpPr/>
          <p:nvPr/>
        </p:nvSpPr>
        <p:spPr>
          <a:xfrm>
            <a:off x="2977635" y="3733006"/>
            <a:ext cx="516355"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Comic Sans MS" pitchFamily="66" charset="0"/>
              </a:rPr>
              <a:t>2</a:t>
            </a:r>
            <a:endParaRPr lang="ru-RU" sz="2400" dirty="0">
              <a:latin typeface="Comic Sans MS" pitchFamily="66" charset="0"/>
            </a:endParaRPr>
          </a:p>
        </p:txBody>
      </p:sp>
      <p:sp>
        <p:nvSpPr>
          <p:cNvPr id="18" name="Овал 17"/>
          <p:cNvSpPr/>
          <p:nvPr/>
        </p:nvSpPr>
        <p:spPr>
          <a:xfrm>
            <a:off x="5917816" y="3721596"/>
            <a:ext cx="516355"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Comic Sans MS" pitchFamily="66" charset="0"/>
              </a:rPr>
              <a:t>3</a:t>
            </a:r>
            <a:endParaRPr lang="ru-RU" sz="2400" dirty="0">
              <a:latin typeface="Comic Sans MS" pitchFamily="66" charset="0"/>
            </a:endParaRPr>
          </a:p>
        </p:txBody>
      </p:sp>
      <p:cxnSp>
        <p:nvCxnSpPr>
          <p:cNvPr id="9" name="Прямая со стрелкой 8"/>
          <p:cNvCxnSpPr>
            <a:stCxn id="6" idx="0"/>
          </p:cNvCxnSpPr>
          <p:nvPr/>
        </p:nvCxnSpPr>
        <p:spPr>
          <a:xfrm flipV="1">
            <a:off x="1367096" y="3145532"/>
            <a:ext cx="2984841"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Прямая со стрелкой 12"/>
          <p:cNvCxnSpPr>
            <a:stCxn id="14" idx="0"/>
          </p:cNvCxnSpPr>
          <p:nvPr/>
        </p:nvCxnSpPr>
        <p:spPr>
          <a:xfrm flipV="1">
            <a:off x="4351938" y="3145532"/>
            <a:ext cx="294018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Прямая со стрелкой 18"/>
          <p:cNvCxnSpPr>
            <a:stCxn id="15" idx="0"/>
          </p:cNvCxnSpPr>
          <p:nvPr/>
        </p:nvCxnSpPr>
        <p:spPr>
          <a:xfrm flipH="1" flipV="1">
            <a:off x="1439652" y="3145532"/>
            <a:ext cx="5852467"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Прямоугольник 25"/>
          <p:cNvSpPr/>
          <p:nvPr/>
        </p:nvSpPr>
        <p:spPr>
          <a:xfrm>
            <a:off x="323528" y="2713484"/>
            <a:ext cx="2232248" cy="432048"/>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Comic Sans MS" pitchFamily="66" charset="0"/>
              </a:rPr>
              <a:t>Birthday </a:t>
            </a:r>
            <a:endParaRPr lang="ru-RU" sz="2000" dirty="0">
              <a:latin typeface="Comic Sans MS" pitchFamily="66" charset="0"/>
            </a:endParaRPr>
          </a:p>
        </p:txBody>
      </p:sp>
      <p:sp>
        <p:nvSpPr>
          <p:cNvPr id="28" name="Прямоугольник 27"/>
          <p:cNvSpPr/>
          <p:nvPr/>
        </p:nvSpPr>
        <p:spPr>
          <a:xfrm>
            <a:off x="3235813" y="2713484"/>
            <a:ext cx="2232248" cy="432048"/>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Comic Sans MS" pitchFamily="66" charset="0"/>
              </a:rPr>
              <a:t>Christmas </a:t>
            </a:r>
            <a:endParaRPr lang="ru-RU" sz="2000" dirty="0">
              <a:latin typeface="Comic Sans MS" pitchFamily="66" charset="0"/>
            </a:endParaRPr>
          </a:p>
        </p:txBody>
      </p:sp>
      <p:sp>
        <p:nvSpPr>
          <p:cNvPr id="30" name="Прямоугольник 29"/>
          <p:cNvSpPr/>
          <p:nvPr/>
        </p:nvSpPr>
        <p:spPr>
          <a:xfrm>
            <a:off x="6175994" y="2713484"/>
            <a:ext cx="2232248" cy="432048"/>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Comic Sans MS" pitchFamily="66" charset="0"/>
              </a:rPr>
              <a:t>Carnival </a:t>
            </a:r>
            <a:endParaRPr lang="ru-RU" sz="2000" dirty="0">
              <a:latin typeface="Comic Sans MS" pitchFamily="66" charset="0"/>
            </a:endParaRPr>
          </a:p>
        </p:txBody>
      </p:sp>
      <p:pic>
        <p:nvPicPr>
          <p:cNvPr id="1026" name="Picture 2" descr="конфетти и серпантин из хлопушки: 1 тыс изображений найдено в Яндекс  Картинк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67" y="2743357"/>
            <a:ext cx="1419940" cy="2028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ерпантин в мешочке, упаковка 10 штук, цена в Красноярске от компании  Товары для дома и дач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4397" y="2994403"/>
            <a:ext cx="1693167" cy="169316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74654" y="190743"/>
            <a:ext cx="8535566" cy="646331"/>
          </a:xfrm>
          <a:prstGeom prst="rect">
            <a:avLst/>
          </a:prstGeom>
          <a:solidFill>
            <a:schemeClr val="accent6">
              <a:lumMod val="50000"/>
            </a:schemeClr>
          </a:solidFill>
        </p:spPr>
        <p:txBody>
          <a:bodyPr wrap="square" rtlCol="0">
            <a:spAutoFit/>
          </a:bodyPr>
          <a:lstStyle/>
          <a:p>
            <a:r>
              <a:rPr lang="en-US" dirty="0" smtClean="0">
                <a:solidFill>
                  <a:schemeClr val="bg1"/>
                </a:solidFill>
                <a:latin typeface="Comic Sans MS" pitchFamily="66" charset="0"/>
              </a:rPr>
              <a:t>Match the pictures to the phases. Then use the phrases to describe the picture.</a:t>
            </a:r>
            <a:endParaRPr lang="ru-RU" dirty="0">
              <a:solidFill>
                <a:schemeClr val="bg1"/>
              </a:solidFill>
              <a:latin typeface="Comic Sans MS" pitchFamily="66" charset="0"/>
            </a:endParaRPr>
          </a:p>
        </p:txBody>
      </p:sp>
      <p:pic>
        <p:nvPicPr>
          <p:cNvPr id="2050" name="Picture 2" descr="Две маленькие девочки и мальчик задувают свечи на торте с днем рождения |  Премиум Фот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54" y="989683"/>
            <a:ext cx="2391602" cy="15330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7 способов создать новогоднее настроение и насладиться праздничным сезоно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635" y="987556"/>
            <a:ext cx="2445699" cy="16202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Открытие курортного сезона в Геленджике - Карнавал-2018 | ОБЩЕСТВО: События  | ОБЩЕСТВО | АиФ Краснода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7816" y="972236"/>
            <a:ext cx="2490426" cy="166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3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wipe(down)">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Открытие курортного сезона в Геленджике - Карнавал-2018 | ОБЩЕСТВО: События  | ОБЩЕСТВО | АиФ Краснода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20" y="4017847"/>
            <a:ext cx="2490426" cy="16611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7 способов создать новогоднее настроение и насладиться праздничным сезон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5" y="2352527"/>
            <a:ext cx="2445699" cy="16202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Две маленькие девочки и мальчик задувают свечи на торте с днем рождения |  Премиум Фот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35" y="800172"/>
            <a:ext cx="2391602" cy="1533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1970" y="212828"/>
            <a:ext cx="6754762" cy="369332"/>
          </a:xfrm>
          <a:prstGeom prst="rect">
            <a:avLst/>
          </a:prstGeom>
          <a:solidFill>
            <a:schemeClr val="accent6">
              <a:lumMod val="50000"/>
            </a:schemeClr>
          </a:solidFill>
        </p:spPr>
        <p:txBody>
          <a:bodyPr wrap="square" rtlCol="0">
            <a:spAutoFit/>
          </a:bodyPr>
          <a:lstStyle/>
          <a:p>
            <a:pPr algn="ctr"/>
            <a:r>
              <a:rPr lang="en-US" dirty="0" smtClean="0">
                <a:solidFill>
                  <a:schemeClr val="bg1"/>
                </a:solidFill>
                <a:latin typeface="Comic Sans MS" pitchFamily="66" charset="0"/>
              </a:rPr>
              <a:t>How do you think the people in the pictures feel</a:t>
            </a:r>
            <a:r>
              <a:rPr lang="en-US" dirty="0" smtClean="0">
                <a:solidFill>
                  <a:schemeClr val="bg1"/>
                </a:solidFill>
                <a:latin typeface="Comic Sans MS" pitchFamily="66" charset="0"/>
              </a:rPr>
              <a:t>?</a:t>
            </a:r>
            <a:endParaRPr lang="ru-RU" dirty="0">
              <a:solidFill>
                <a:schemeClr val="bg1"/>
              </a:solidFill>
              <a:latin typeface="Comic Sans MS" pitchFamily="66" charset="0"/>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4612" y="899093"/>
            <a:ext cx="3613571" cy="42729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5" name="Прямоугольник 14"/>
          <p:cNvSpPr/>
          <p:nvPr/>
        </p:nvSpPr>
        <p:spPr>
          <a:xfrm>
            <a:off x="6732240" y="849202"/>
            <a:ext cx="2160240" cy="504056"/>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excited</a:t>
            </a:r>
            <a:endParaRPr lang="ru-RU" sz="2400" dirty="0">
              <a:latin typeface="Comic Sans MS" pitchFamily="66" charset="0"/>
            </a:endParaRP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0703" y="1327159"/>
            <a:ext cx="4141387" cy="33718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7" name="Прямоугольник 16"/>
          <p:cNvSpPr/>
          <p:nvPr/>
        </p:nvSpPr>
        <p:spPr>
          <a:xfrm>
            <a:off x="6732240" y="1396290"/>
            <a:ext cx="2160240" cy="504056"/>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nervous</a:t>
            </a:r>
            <a:endParaRPr lang="ru-RU" sz="2400" dirty="0">
              <a:latin typeface="Comic Sans MS" pitchFamily="66" charset="0"/>
            </a:endParaRPr>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3175" y="852850"/>
            <a:ext cx="3685008" cy="46451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0" name="Прямоугольник 19"/>
          <p:cNvSpPr/>
          <p:nvPr/>
        </p:nvSpPr>
        <p:spPr>
          <a:xfrm>
            <a:off x="6732240" y="1943378"/>
            <a:ext cx="2160240" cy="504056"/>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thrilled</a:t>
            </a:r>
            <a:endParaRPr lang="ru-RU" sz="2400" dirty="0">
              <a:latin typeface="Comic Sans MS" pitchFamily="66" charset="0"/>
            </a:endParaRPr>
          </a:p>
        </p:txBody>
      </p:sp>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8538" y="934513"/>
            <a:ext cx="3505716" cy="448185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2" name="Прямоугольник 21"/>
          <p:cNvSpPr/>
          <p:nvPr/>
        </p:nvSpPr>
        <p:spPr>
          <a:xfrm>
            <a:off x="6732240" y="2490466"/>
            <a:ext cx="2160240" cy="504056"/>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enthusiastic</a:t>
            </a:r>
            <a:endParaRPr lang="ru-RU" sz="2400" dirty="0">
              <a:latin typeface="Comic Sans MS" pitchFamily="66" charset="0"/>
            </a:endParaRPr>
          </a:p>
        </p:txBody>
      </p:sp>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2235" y="978184"/>
            <a:ext cx="3733800" cy="4114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5" name="Прямоугольник 24"/>
          <p:cNvSpPr/>
          <p:nvPr/>
        </p:nvSpPr>
        <p:spPr>
          <a:xfrm>
            <a:off x="6732240" y="3037554"/>
            <a:ext cx="2160240" cy="504056"/>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surprised</a:t>
            </a:r>
            <a:endParaRPr lang="ru-RU" sz="2400" dirty="0">
              <a:latin typeface="Comic Sans MS" pitchFamily="66" charset="0"/>
            </a:endParaRPr>
          </a:p>
        </p:txBody>
      </p:sp>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3340" y="934513"/>
            <a:ext cx="5238750" cy="40195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7" name="Прямоугольник 26"/>
          <p:cNvSpPr/>
          <p:nvPr/>
        </p:nvSpPr>
        <p:spPr>
          <a:xfrm>
            <a:off x="6732240" y="3584641"/>
            <a:ext cx="2160240" cy="504056"/>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impatient</a:t>
            </a:r>
            <a:endParaRPr lang="ru-RU" sz="2400" dirty="0">
              <a:latin typeface="Comic Sans MS" pitchFamily="66" charset="0"/>
            </a:endParaRPr>
          </a:p>
        </p:txBody>
      </p:sp>
      <p:pic>
        <p:nvPicPr>
          <p:cNvPr id="308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2294" y="4149664"/>
            <a:ext cx="980132" cy="1477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Прямоугольная выноска 25"/>
          <p:cNvSpPr/>
          <p:nvPr/>
        </p:nvSpPr>
        <p:spPr>
          <a:xfrm>
            <a:off x="2632234" y="4748650"/>
            <a:ext cx="3594235" cy="878075"/>
          </a:xfrm>
          <a:prstGeom prst="wedgeRectCallout">
            <a:avLst>
              <a:gd name="adj1" fmla="val -64082"/>
              <a:gd name="adj2" fmla="val 16940"/>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omic Sans MS" pitchFamily="66" charset="0"/>
              </a:rPr>
              <a:t>Excited (people are watching them)</a:t>
            </a:r>
            <a:endParaRPr lang="ru-RU" sz="2000" dirty="0">
              <a:latin typeface="Comic Sans MS" pitchFamily="66" charset="0"/>
            </a:endParaRPr>
          </a:p>
        </p:txBody>
      </p:sp>
      <p:sp>
        <p:nvSpPr>
          <p:cNvPr id="28" name="Прямоугольная выноска 27"/>
          <p:cNvSpPr/>
          <p:nvPr/>
        </p:nvSpPr>
        <p:spPr>
          <a:xfrm>
            <a:off x="2649703" y="3864669"/>
            <a:ext cx="3594235" cy="878075"/>
          </a:xfrm>
          <a:prstGeom prst="wedgeRectCallout">
            <a:avLst>
              <a:gd name="adj1" fmla="val -64082"/>
              <a:gd name="adj2" fmla="val 16940"/>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omic Sans MS" pitchFamily="66" charset="0"/>
              </a:rPr>
              <a:t>nervous (take part in the street parade)</a:t>
            </a:r>
            <a:endParaRPr lang="ru-RU" sz="2000" dirty="0">
              <a:latin typeface="Comic Sans MS" pitchFamily="66" charset="0"/>
            </a:endParaRPr>
          </a:p>
        </p:txBody>
      </p:sp>
      <p:sp>
        <p:nvSpPr>
          <p:cNvPr id="29" name="Прямоугольная выноска 28"/>
          <p:cNvSpPr/>
          <p:nvPr/>
        </p:nvSpPr>
        <p:spPr>
          <a:xfrm>
            <a:off x="2696975" y="925969"/>
            <a:ext cx="3594235" cy="878075"/>
          </a:xfrm>
          <a:prstGeom prst="wedgeRectCallout">
            <a:avLst>
              <a:gd name="adj1" fmla="val -64082"/>
              <a:gd name="adj2" fmla="val 16940"/>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omic Sans MS" pitchFamily="66" charset="0"/>
              </a:rPr>
              <a:t>surprised (didn’t know about the …)</a:t>
            </a:r>
            <a:endParaRPr lang="ru-RU" sz="2000" dirty="0">
              <a:latin typeface="Comic Sans MS" pitchFamily="66" charset="0"/>
            </a:endParaRPr>
          </a:p>
        </p:txBody>
      </p:sp>
      <p:sp>
        <p:nvSpPr>
          <p:cNvPr id="32" name="Прямоугольная выноска 31"/>
          <p:cNvSpPr/>
          <p:nvPr/>
        </p:nvSpPr>
        <p:spPr>
          <a:xfrm>
            <a:off x="2650927" y="1639275"/>
            <a:ext cx="3594235" cy="878075"/>
          </a:xfrm>
          <a:prstGeom prst="wedgeRectCallout">
            <a:avLst>
              <a:gd name="adj1" fmla="val -64082"/>
              <a:gd name="adj2" fmla="val 16940"/>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omic Sans MS" pitchFamily="66" charset="0"/>
              </a:rPr>
              <a:t>Thrilled to go to the …  (it is so much fun)</a:t>
            </a:r>
            <a:endParaRPr lang="ru-RU" sz="2000" dirty="0">
              <a:latin typeface="Comic Sans MS" pitchFamily="66" charset="0"/>
            </a:endParaRPr>
          </a:p>
        </p:txBody>
      </p:sp>
      <p:sp>
        <p:nvSpPr>
          <p:cNvPr id="33" name="Прямоугольная выноска 32"/>
          <p:cNvSpPr/>
          <p:nvPr/>
        </p:nvSpPr>
        <p:spPr>
          <a:xfrm>
            <a:off x="2665461" y="2407573"/>
            <a:ext cx="3594235" cy="878075"/>
          </a:xfrm>
          <a:prstGeom prst="wedgeRectCallout">
            <a:avLst>
              <a:gd name="adj1" fmla="val -64082"/>
              <a:gd name="adj2" fmla="val 16940"/>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omic Sans MS" pitchFamily="66" charset="0"/>
              </a:rPr>
              <a:t>Enthusiastic (Christmas has arrived)</a:t>
            </a:r>
            <a:endParaRPr lang="ru-RU" sz="2000" dirty="0">
              <a:latin typeface="Comic Sans MS" pitchFamily="66" charset="0"/>
            </a:endParaRPr>
          </a:p>
        </p:txBody>
      </p:sp>
      <p:sp>
        <p:nvSpPr>
          <p:cNvPr id="34" name="Прямоугольная выноска 33"/>
          <p:cNvSpPr/>
          <p:nvPr/>
        </p:nvSpPr>
        <p:spPr>
          <a:xfrm>
            <a:off x="2649704" y="3179405"/>
            <a:ext cx="3594235" cy="761463"/>
          </a:xfrm>
          <a:prstGeom prst="wedgeRectCallout">
            <a:avLst>
              <a:gd name="adj1" fmla="val -64082"/>
              <a:gd name="adj2" fmla="val 16940"/>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omic Sans MS" pitchFamily="66" charset="0"/>
              </a:rPr>
              <a:t>Impatient (to open the presents)</a:t>
            </a:r>
            <a:endParaRPr lang="ru-RU" sz="2000" dirty="0">
              <a:latin typeface="Comic Sans MS" pitchFamily="66" charset="0"/>
            </a:endParaRPr>
          </a:p>
        </p:txBody>
      </p:sp>
    </p:spTree>
    <p:extLst>
      <p:ext uri="{BB962C8B-B14F-4D97-AF65-F5344CB8AC3E}">
        <p14:creationId xmlns:p14="http://schemas.microsoft.com/office/powerpoint/2010/main" val="417744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075"/>
                                        </p:tgtEl>
                                        <p:attrNameLst>
                                          <p:attrName>style.visibility</p:attrName>
                                        </p:attrNameLst>
                                      </p:cBhvr>
                                      <p:to>
                                        <p:strVal val="visible"/>
                                      </p:to>
                                    </p:set>
                                    <p:anim calcmode="lin" valueType="num">
                                      <p:cBhvr>
                                        <p:cTn id="38" dur="500" fill="hold"/>
                                        <p:tgtEl>
                                          <p:spTgt spid="3075"/>
                                        </p:tgtEl>
                                        <p:attrNameLst>
                                          <p:attrName>ppt_w</p:attrName>
                                        </p:attrNameLst>
                                      </p:cBhvr>
                                      <p:tavLst>
                                        <p:tav tm="0">
                                          <p:val>
                                            <p:fltVal val="0"/>
                                          </p:val>
                                        </p:tav>
                                        <p:tav tm="100000">
                                          <p:val>
                                            <p:strVal val="#ppt_w"/>
                                          </p:val>
                                        </p:tav>
                                      </p:tavLst>
                                    </p:anim>
                                    <p:anim calcmode="lin" valueType="num">
                                      <p:cBhvr>
                                        <p:cTn id="39" dur="500" fill="hold"/>
                                        <p:tgtEl>
                                          <p:spTgt spid="3075"/>
                                        </p:tgtEl>
                                        <p:attrNameLst>
                                          <p:attrName>ppt_h</p:attrName>
                                        </p:attrNameLst>
                                      </p:cBhvr>
                                      <p:tavLst>
                                        <p:tav tm="0">
                                          <p:val>
                                            <p:fltVal val="0"/>
                                          </p:val>
                                        </p:tav>
                                        <p:tav tm="100000">
                                          <p:val>
                                            <p:strVal val="#ppt_h"/>
                                          </p:val>
                                        </p:tav>
                                      </p:tavLst>
                                    </p:anim>
                                    <p:animEffect transition="in" filter="fade">
                                      <p:cBhvr>
                                        <p:cTn id="40" dur="500"/>
                                        <p:tgtEl>
                                          <p:spTgt spid="307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nodeType="clickEffect">
                                  <p:stCondLst>
                                    <p:cond delay="0"/>
                                  </p:stCondLst>
                                  <p:childTnLst>
                                    <p:anim calcmode="lin" valueType="num">
                                      <p:cBhvr>
                                        <p:cTn id="44" dur="500"/>
                                        <p:tgtEl>
                                          <p:spTgt spid="3075"/>
                                        </p:tgtEl>
                                        <p:attrNameLst>
                                          <p:attrName>ppt_w</p:attrName>
                                        </p:attrNameLst>
                                      </p:cBhvr>
                                      <p:tavLst>
                                        <p:tav tm="0">
                                          <p:val>
                                            <p:strVal val="ppt_w"/>
                                          </p:val>
                                        </p:tav>
                                        <p:tav tm="100000">
                                          <p:val>
                                            <p:fltVal val="0"/>
                                          </p:val>
                                        </p:tav>
                                      </p:tavLst>
                                    </p:anim>
                                    <p:anim calcmode="lin" valueType="num">
                                      <p:cBhvr>
                                        <p:cTn id="45" dur="500"/>
                                        <p:tgtEl>
                                          <p:spTgt spid="3075"/>
                                        </p:tgtEl>
                                        <p:attrNameLst>
                                          <p:attrName>ppt_h</p:attrName>
                                        </p:attrNameLst>
                                      </p:cBhvr>
                                      <p:tavLst>
                                        <p:tav tm="0">
                                          <p:val>
                                            <p:strVal val="ppt_h"/>
                                          </p:val>
                                        </p:tav>
                                        <p:tav tm="100000">
                                          <p:val>
                                            <p:fltVal val="0"/>
                                          </p:val>
                                        </p:tav>
                                      </p:tavLst>
                                    </p:anim>
                                    <p:animEffect transition="out" filter="fade">
                                      <p:cBhvr>
                                        <p:cTn id="46" dur="500"/>
                                        <p:tgtEl>
                                          <p:spTgt spid="3075"/>
                                        </p:tgtEl>
                                      </p:cBhvr>
                                    </p:animEffect>
                                    <p:set>
                                      <p:cBhvr>
                                        <p:cTn id="47"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076"/>
                                        </p:tgtEl>
                                        <p:attrNameLst>
                                          <p:attrName>style.visibility</p:attrName>
                                        </p:attrNameLst>
                                      </p:cBhvr>
                                      <p:to>
                                        <p:strVal val="visible"/>
                                      </p:to>
                                    </p:set>
                                    <p:anim calcmode="lin" valueType="num">
                                      <p:cBhvr>
                                        <p:cTn id="53" dur="500" fill="hold"/>
                                        <p:tgtEl>
                                          <p:spTgt spid="3076"/>
                                        </p:tgtEl>
                                        <p:attrNameLst>
                                          <p:attrName>ppt_w</p:attrName>
                                        </p:attrNameLst>
                                      </p:cBhvr>
                                      <p:tavLst>
                                        <p:tav tm="0">
                                          <p:val>
                                            <p:fltVal val="0"/>
                                          </p:val>
                                        </p:tav>
                                        <p:tav tm="100000">
                                          <p:val>
                                            <p:strVal val="#ppt_w"/>
                                          </p:val>
                                        </p:tav>
                                      </p:tavLst>
                                    </p:anim>
                                    <p:anim calcmode="lin" valueType="num">
                                      <p:cBhvr>
                                        <p:cTn id="54" dur="500" fill="hold"/>
                                        <p:tgtEl>
                                          <p:spTgt spid="3076"/>
                                        </p:tgtEl>
                                        <p:attrNameLst>
                                          <p:attrName>ppt_h</p:attrName>
                                        </p:attrNameLst>
                                      </p:cBhvr>
                                      <p:tavLst>
                                        <p:tav tm="0">
                                          <p:val>
                                            <p:fltVal val="0"/>
                                          </p:val>
                                        </p:tav>
                                        <p:tav tm="100000">
                                          <p:val>
                                            <p:strVal val="#ppt_h"/>
                                          </p:val>
                                        </p:tav>
                                      </p:tavLst>
                                    </p:anim>
                                    <p:animEffect transition="in" filter="fade">
                                      <p:cBhvr>
                                        <p:cTn id="55" dur="500"/>
                                        <p:tgtEl>
                                          <p:spTgt spid="307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nodeType="clickEffect">
                                  <p:stCondLst>
                                    <p:cond delay="0"/>
                                  </p:stCondLst>
                                  <p:childTnLst>
                                    <p:anim calcmode="lin" valueType="num">
                                      <p:cBhvr>
                                        <p:cTn id="59" dur="500"/>
                                        <p:tgtEl>
                                          <p:spTgt spid="3076"/>
                                        </p:tgtEl>
                                        <p:attrNameLst>
                                          <p:attrName>ppt_w</p:attrName>
                                        </p:attrNameLst>
                                      </p:cBhvr>
                                      <p:tavLst>
                                        <p:tav tm="0">
                                          <p:val>
                                            <p:strVal val="ppt_w"/>
                                          </p:val>
                                        </p:tav>
                                        <p:tav tm="100000">
                                          <p:val>
                                            <p:fltVal val="0"/>
                                          </p:val>
                                        </p:tav>
                                      </p:tavLst>
                                    </p:anim>
                                    <p:anim calcmode="lin" valueType="num">
                                      <p:cBhvr>
                                        <p:cTn id="60" dur="500"/>
                                        <p:tgtEl>
                                          <p:spTgt spid="3076"/>
                                        </p:tgtEl>
                                        <p:attrNameLst>
                                          <p:attrName>ppt_h</p:attrName>
                                        </p:attrNameLst>
                                      </p:cBhvr>
                                      <p:tavLst>
                                        <p:tav tm="0">
                                          <p:val>
                                            <p:strVal val="ppt_h"/>
                                          </p:val>
                                        </p:tav>
                                        <p:tav tm="100000">
                                          <p:val>
                                            <p:fltVal val="0"/>
                                          </p:val>
                                        </p:tav>
                                      </p:tavLst>
                                    </p:anim>
                                    <p:animEffect transition="out" filter="fade">
                                      <p:cBhvr>
                                        <p:cTn id="61" dur="500"/>
                                        <p:tgtEl>
                                          <p:spTgt spid="3076"/>
                                        </p:tgtEl>
                                      </p:cBhvr>
                                    </p:animEffect>
                                    <p:set>
                                      <p:cBhvr>
                                        <p:cTn id="62" dur="1" fill="hold">
                                          <p:stCondLst>
                                            <p:cond delay="499"/>
                                          </p:stCondLst>
                                        </p:cTn>
                                        <p:tgtEl>
                                          <p:spTgt spid="307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3" restart="whenNotActive" fill="hold" evtFilter="cancelBubble" nodeType="interactiveSeq">
                <p:stCondLst>
                  <p:cond evt="onClick" delay="0">
                    <p:tgtEl>
                      <p:spTgt spid="20"/>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078"/>
                                        </p:tgtEl>
                                        <p:attrNameLst>
                                          <p:attrName>style.visibility</p:attrName>
                                        </p:attrNameLst>
                                      </p:cBhvr>
                                      <p:to>
                                        <p:strVal val="visible"/>
                                      </p:to>
                                    </p:set>
                                    <p:anim calcmode="lin" valueType="num">
                                      <p:cBhvr>
                                        <p:cTn id="68" dur="500" fill="hold"/>
                                        <p:tgtEl>
                                          <p:spTgt spid="3078"/>
                                        </p:tgtEl>
                                        <p:attrNameLst>
                                          <p:attrName>ppt_w</p:attrName>
                                        </p:attrNameLst>
                                      </p:cBhvr>
                                      <p:tavLst>
                                        <p:tav tm="0">
                                          <p:val>
                                            <p:fltVal val="0"/>
                                          </p:val>
                                        </p:tav>
                                        <p:tav tm="100000">
                                          <p:val>
                                            <p:strVal val="#ppt_w"/>
                                          </p:val>
                                        </p:tav>
                                      </p:tavLst>
                                    </p:anim>
                                    <p:anim calcmode="lin" valueType="num">
                                      <p:cBhvr>
                                        <p:cTn id="69" dur="500" fill="hold"/>
                                        <p:tgtEl>
                                          <p:spTgt spid="3078"/>
                                        </p:tgtEl>
                                        <p:attrNameLst>
                                          <p:attrName>ppt_h</p:attrName>
                                        </p:attrNameLst>
                                      </p:cBhvr>
                                      <p:tavLst>
                                        <p:tav tm="0">
                                          <p:val>
                                            <p:fltVal val="0"/>
                                          </p:val>
                                        </p:tav>
                                        <p:tav tm="100000">
                                          <p:val>
                                            <p:strVal val="#ppt_h"/>
                                          </p:val>
                                        </p:tav>
                                      </p:tavLst>
                                    </p:anim>
                                    <p:animEffect transition="in" filter="fade">
                                      <p:cBhvr>
                                        <p:cTn id="70" dur="500"/>
                                        <p:tgtEl>
                                          <p:spTgt spid="307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xit" presetSubtype="32" fill="hold" nodeType="clickEffect">
                                  <p:stCondLst>
                                    <p:cond delay="0"/>
                                  </p:stCondLst>
                                  <p:childTnLst>
                                    <p:anim calcmode="lin" valueType="num">
                                      <p:cBhvr>
                                        <p:cTn id="74" dur="500"/>
                                        <p:tgtEl>
                                          <p:spTgt spid="3078"/>
                                        </p:tgtEl>
                                        <p:attrNameLst>
                                          <p:attrName>ppt_w</p:attrName>
                                        </p:attrNameLst>
                                      </p:cBhvr>
                                      <p:tavLst>
                                        <p:tav tm="0">
                                          <p:val>
                                            <p:strVal val="ppt_w"/>
                                          </p:val>
                                        </p:tav>
                                        <p:tav tm="100000">
                                          <p:val>
                                            <p:fltVal val="0"/>
                                          </p:val>
                                        </p:tav>
                                      </p:tavLst>
                                    </p:anim>
                                    <p:anim calcmode="lin" valueType="num">
                                      <p:cBhvr>
                                        <p:cTn id="75" dur="500"/>
                                        <p:tgtEl>
                                          <p:spTgt spid="3078"/>
                                        </p:tgtEl>
                                        <p:attrNameLst>
                                          <p:attrName>ppt_h</p:attrName>
                                        </p:attrNameLst>
                                      </p:cBhvr>
                                      <p:tavLst>
                                        <p:tav tm="0">
                                          <p:val>
                                            <p:strVal val="ppt_h"/>
                                          </p:val>
                                        </p:tav>
                                        <p:tav tm="100000">
                                          <p:val>
                                            <p:fltVal val="0"/>
                                          </p:val>
                                        </p:tav>
                                      </p:tavLst>
                                    </p:anim>
                                    <p:animEffect transition="out" filter="fade">
                                      <p:cBhvr>
                                        <p:cTn id="76" dur="500"/>
                                        <p:tgtEl>
                                          <p:spTgt spid="3078"/>
                                        </p:tgtEl>
                                      </p:cBhvr>
                                    </p:animEffect>
                                    <p:set>
                                      <p:cBhvr>
                                        <p:cTn id="77" dur="1" fill="hold">
                                          <p:stCondLst>
                                            <p:cond delay="499"/>
                                          </p:stCondLst>
                                        </p:cTn>
                                        <p:tgtEl>
                                          <p:spTgt spid="307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079"/>
                                        </p:tgtEl>
                                        <p:attrNameLst>
                                          <p:attrName>style.visibility</p:attrName>
                                        </p:attrNameLst>
                                      </p:cBhvr>
                                      <p:to>
                                        <p:strVal val="visible"/>
                                      </p:to>
                                    </p:set>
                                    <p:anim calcmode="lin" valueType="num">
                                      <p:cBhvr>
                                        <p:cTn id="83" dur="500" fill="hold"/>
                                        <p:tgtEl>
                                          <p:spTgt spid="3079"/>
                                        </p:tgtEl>
                                        <p:attrNameLst>
                                          <p:attrName>ppt_w</p:attrName>
                                        </p:attrNameLst>
                                      </p:cBhvr>
                                      <p:tavLst>
                                        <p:tav tm="0">
                                          <p:val>
                                            <p:fltVal val="0"/>
                                          </p:val>
                                        </p:tav>
                                        <p:tav tm="100000">
                                          <p:val>
                                            <p:strVal val="#ppt_w"/>
                                          </p:val>
                                        </p:tav>
                                      </p:tavLst>
                                    </p:anim>
                                    <p:anim calcmode="lin" valueType="num">
                                      <p:cBhvr>
                                        <p:cTn id="84" dur="500" fill="hold"/>
                                        <p:tgtEl>
                                          <p:spTgt spid="3079"/>
                                        </p:tgtEl>
                                        <p:attrNameLst>
                                          <p:attrName>ppt_h</p:attrName>
                                        </p:attrNameLst>
                                      </p:cBhvr>
                                      <p:tavLst>
                                        <p:tav tm="0">
                                          <p:val>
                                            <p:fltVal val="0"/>
                                          </p:val>
                                        </p:tav>
                                        <p:tav tm="100000">
                                          <p:val>
                                            <p:strVal val="#ppt_h"/>
                                          </p:val>
                                        </p:tav>
                                      </p:tavLst>
                                    </p:anim>
                                    <p:animEffect transition="in" filter="fade">
                                      <p:cBhvr>
                                        <p:cTn id="85" dur="500"/>
                                        <p:tgtEl>
                                          <p:spTgt spid="307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xit" presetSubtype="32" fill="hold" nodeType="clickEffect">
                                  <p:stCondLst>
                                    <p:cond delay="0"/>
                                  </p:stCondLst>
                                  <p:childTnLst>
                                    <p:anim calcmode="lin" valueType="num">
                                      <p:cBhvr>
                                        <p:cTn id="89" dur="500"/>
                                        <p:tgtEl>
                                          <p:spTgt spid="3079"/>
                                        </p:tgtEl>
                                        <p:attrNameLst>
                                          <p:attrName>ppt_w</p:attrName>
                                        </p:attrNameLst>
                                      </p:cBhvr>
                                      <p:tavLst>
                                        <p:tav tm="0">
                                          <p:val>
                                            <p:strVal val="ppt_w"/>
                                          </p:val>
                                        </p:tav>
                                        <p:tav tm="100000">
                                          <p:val>
                                            <p:fltVal val="0"/>
                                          </p:val>
                                        </p:tav>
                                      </p:tavLst>
                                    </p:anim>
                                    <p:anim calcmode="lin" valueType="num">
                                      <p:cBhvr>
                                        <p:cTn id="90" dur="500"/>
                                        <p:tgtEl>
                                          <p:spTgt spid="3079"/>
                                        </p:tgtEl>
                                        <p:attrNameLst>
                                          <p:attrName>ppt_h</p:attrName>
                                        </p:attrNameLst>
                                      </p:cBhvr>
                                      <p:tavLst>
                                        <p:tav tm="0">
                                          <p:val>
                                            <p:strVal val="ppt_h"/>
                                          </p:val>
                                        </p:tav>
                                        <p:tav tm="100000">
                                          <p:val>
                                            <p:fltVal val="0"/>
                                          </p:val>
                                        </p:tav>
                                      </p:tavLst>
                                    </p:anim>
                                    <p:animEffect transition="out" filter="fade">
                                      <p:cBhvr>
                                        <p:cTn id="91" dur="500"/>
                                        <p:tgtEl>
                                          <p:spTgt spid="3079"/>
                                        </p:tgtEl>
                                      </p:cBhvr>
                                    </p:animEffect>
                                    <p:set>
                                      <p:cBhvr>
                                        <p:cTn id="92" dur="1" fill="hold">
                                          <p:stCondLst>
                                            <p:cond delay="499"/>
                                          </p:stCondLst>
                                        </p:cTn>
                                        <p:tgtEl>
                                          <p:spTgt spid="307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081"/>
                                        </p:tgtEl>
                                        <p:attrNameLst>
                                          <p:attrName>style.visibility</p:attrName>
                                        </p:attrNameLst>
                                      </p:cBhvr>
                                      <p:to>
                                        <p:strVal val="visible"/>
                                      </p:to>
                                    </p:set>
                                    <p:anim calcmode="lin" valueType="num">
                                      <p:cBhvr>
                                        <p:cTn id="98" dur="500" fill="hold"/>
                                        <p:tgtEl>
                                          <p:spTgt spid="3081"/>
                                        </p:tgtEl>
                                        <p:attrNameLst>
                                          <p:attrName>ppt_w</p:attrName>
                                        </p:attrNameLst>
                                      </p:cBhvr>
                                      <p:tavLst>
                                        <p:tav tm="0">
                                          <p:val>
                                            <p:fltVal val="0"/>
                                          </p:val>
                                        </p:tav>
                                        <p:tav tm="100000">
                                          <p:val>
                                            <p:strVal val="#ppt_w"/>
                                          </p:val>
                                        </p:tav>
                                      </p:tavLst>
                                    </p:anim>
                                    <p:anim calcmode="lin" valueType="num">
                                      <p:cBhvr>
                                        <p:cTn id="99" dur="500" fill="hold"/>
                                        <p:tgtEl>
                                          <p:spTgt spid="3081"/>
                                        </p:tgtEl>
                                        <p:attrNameLst>
                                          <p:attrName>ppt_h</p:attrName>
                                        </p:attrNameLst>
                                      </p:cBhvr>
                                      <p:tavLst>
                                        <p:tav tm="0">
                                          <p:val>
                                            <p:fltVal val="0"/>
                                          </p:val>
                                        </p:tav>
                                        <p:tav tm="100000">
                                          <p:val>
                                            <p:strVal val="#ppt_h"/>
                                          </p:val>
                                        </p:tav>
                                      </p:tavLst>
                                    </p:anim>
                                    <p:animEffect transition="in" filter="fade">
                                      <p:cBhvr>
                                        <p:cTn id="100" dur="500"/>
                                        <p:tgtEl>
                                          <p:spTgt spid="3081"/>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nodeType="clickEffect">
                                  <p:stCondLst>
                                    <p:cond delay="0"/>
                                  </p:stCondLst>
                                  <p:childTnLst>
                                    <p:anim calcmode="lin" valueType="num">
                                      <p:cBhvr>
                                        <p:cTn id="104" dur="500"/>
                                        <p:tgtEl>
                                          <p:spTgt spid="3081"/>
                                        </p:tgtEl>
                                        <p:attrNameLst>
                                          <p:attrName>ppt_w</p:attrName>
                                        </p:attrNameLst>
                                      </p:cBhvr>
                                      <p:tavLst>
                                        <p:tav tm="0">
                                          <p:val>
                                            <p:strVal val="ppt_w"/>
                                          </p:val>
                                        </p:tav>
                                        <p:tav tm="100000">
                                          <p:val>
                                            <p:fltVal val="0"/>
                                          </p:val>
                                        </p:tav>
                                      </p:tavLst>
                                    </p:anim>
                                    <p:anim calcmode="lin" valueType="num">
                                      <p:cBhvr>
                                        <p:cTn id="105" dur="500"/>
                                        <p:tgtEl>
                                          <p:spTgt spid="3081"/>
                                        </p:tgtEl>
                                        <p:attrNameLst>
                                          <p:attrName>ppt_h</p:attrName>
                                        </p:attrNameLst>
                                      </p:cBhvr>
                                      <p:tavLst>
                                        <p:tav tm="0">
                                          <p:val>
                                            <p:strVal val="ppt_h"/>
                                          </p:val>
                                        </p:tav>
                                        <p:tav tm="100000">
                                          <p:val>
                                            <p:fltVal val="0"/>
                                          </p:val>
                                        </p:tav>
                                      </p:tavLst>
                                    </p:anim>
                                    <p:animEffect transition="out" filter="fade">
                                      <p:cBhvr>
                                        <p:cTn id="106" dur="500"/>
                                        <p:tgtEl>
                                          <p:spTgt spid="3081"/>
                                        </p:tgtEl>
                                      </p:cBhvr>
                                    </p:animEffect>
                                    <p:set>
                                      <p:cBhvr>
                                        <p:cTn id="107" dur="1" fill="hold">
                                          <p:stCondLst>
                                            <p:cond delay="499"/>
                                          </p:stCondLst>
                                        </p:cTn>
                                        <p:tgtEl>
                                          <p:spTgt spid="308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3082"/>
                                        </p:tgtEl>
                                        <p:attrNameLst>
                                          <p:attrName>style.visibility</p:attrName>
                                        </p:attrNameLst>
                                      </p:cBhvr>
                                      <p:to>
                                        <p:strVal val="visible"/>
                                      </p:to>
                                    </p:set>
                                    <p:anim calcmode="lin" valueType="num">
                                      <p:cBhvr>
                                        <p:cTn id="113" dur="500" fill="hold"/>
                                        <p:tgtEl>
                                          <p:spTgt spid="3082"/>
                                        </p:tgtEl>
                                        <p:attrNameLst>
                                          <p:attrName>ppt_w</p:attrName>
                                        </p:attrNameLst>
                                      </p:cBhvr>
                                      <p:tavLst>
                                        <p:tav tm="0">
                                          <p:val>
                                            <p:fltVal val="0"/>
                                          </p:val>
                                        </p:tav>
                                        <p:tav tm="100000">
                                          <p:val>
                                            <p:strVal val="#ppt_w"/>
                                          </p:val>
                                        </p:tav>
                                      </p:tavLst>
                                    </p:anim>
                                    <p:anim calcmode="lin" valueType="num">
                                      <p:cBhvr>
                                        <p:cTn id="114" dur="500" fill="hold"/>
                                        <p:tgtEl>
                                          <p:spTgt spid="3082"/>
                                        </p:tgtEl>
                                        <p:attrNameLst>
                                          <p:attrName>ppt_h</p:attrName>
                                        </p:attrNameLst>
                                      </p:cBhvr>
                                      <p:tavLst>
                                        <p:tav tm="0">
                                          <p:val>
                                            <p:fltVal val="0"/>
                                          </p:val>
                                        </p:tav>
                                        <p:tav tm="100000">
                                          <p:val>
                                            <p:strVal val="#ppt_h"/>
                                          </p:val>
                                        </p:tav>
                                      </p:tavLst>
                                    </p:anim>
                                    <p:animEffect transition="in" filter="fade">
                                      <p:cBhvr>
                                        <p:cTn id="115" dur="500"/>
                                        <p:tgtEl>
                                          <p:spTgt spid="3082"/>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xit" presetSubtype="32" fill="hold" nodeType="clickEffect">
                                  <p:stCondLst>
                                    <p:cond delay="0"/>
                                  </p:stCondLst>
                                  <p:childTnLst>
                                    <p:anim calcmode="lin" valueType="num">
                                      <p:cBhvr>
                                        <p:cTn id="119" dur="500"/>
                                        <p:tgtEl>
                                          <p:spTgt spid="3082"/>
                                        </p:tgtEl>
                                        <p:attrNameLst>
                                          <p:attrName>ppt_w</p:attrName>
                                        </p:attrNameLst>
                                      </p:cBhvr>
                                      <p:tavLst>
                                        <p:tav tm="0">
                                          <p:val>
                                            <p:strVal val="ppt_w"/>
                                          </p:val>
                                        </p:tav>
                                        <p:tav tm="100000">
                                          <p:val>
                                            <p:fltVal val="0"/>
                                          </p:val>
                                        </p:tav>
                                      </p:tavLst>
                                    </p:anim>
                                    <p:anim calcmode="lin" valueType="num">
                                      <p:cBhvr>
                                        <p:cTn id="120" dur="500"/>
                                        <p:tgtEl>
                                          <p:spTgt spid="3082"/>
                                        </p:tgtEl>
                                        <p:attrNameLst>
                                          <p:attrName>ppt_h</p:attrName>
                                        </p:attrNameLst>
                                      </p:cBhvr>
                                      <p:tavLst>
                                        <p:tav tm="0">
                                          <p:val>
                                            <p:strVal val="ppt_h"/>
                                          </p:val>
                                        </p:tav>
                                        <p:tav tm="100000">
                                          <p:val>
                                            <p:fltVal val="0"/>
                                          </p:val>
                                        </p:tav>
                                      </p:tavLst>
                                    </p:anim>
                                    <p:animEffect transition="out" filter="fade">
                                      <p:cBhvr>
                                        <p:cTn id="121" dur="500"/>
                                        <p:tgtEl>
                                          <p:spTgt spid="3082"/>
                                        </p:tgtEl>
                                      </p:cBhvr>
                                    </p:animEffect>
                                    <p:set>
                                      <p:cBhvr>
                                        <p:cTn id="122" dur="1" fill="hold">
                                          <p:stCondLst>
                                            <p:cond delay="499"/>
                                          </p:stCondLst>
                                        </p:cTn>
                                        <p:tgtEl>
                                          <p:spTgt spid="308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6" grpId="0" animBg="1"/>
      <p:bldP spid="28" grpId="0" animBg="1"/>
      <p:bldP spid="29"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300192" y="379711"/>
            <a:ext cx="24482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773" y="337093"/>
            <a:ext cx="2088664" cy="1021558"/>
          </a:xfrm>
          <a:prstGeom prst="rect">
            <a:avLst/>
          </a:prstGeom>
          <a:ln>
            <a:noFill/>
          </a:ln>
          <a:effectLst>
            <a:outerShdw blurRad="292100" dist="139700" dir="2700000" algn="tl" rotWithShape="0">
              <a:srgbClr val="333333">
                <a:alpha val="65000"/>
              </a:srgbClr>
            </a:outerShdw>
          </a:effectLst>
        </p:spPr>
      </p:pic>
      <p:pic>
        <p:nvPicPr>
          <p:cNvPr id="1030"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188" y="320216"/>
            <a:ext cx="850741" cy="680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80" y="1223988"/>
            <a:ext cx="850741" cy="68059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59721" y="1495184"/>
            <a:ext cx="6984776" cy="471536"/>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2000" dirty="0">
              <a:latin typeface="Comic Sans MS" pitchFamily="66" charset="0"/>
            </a:endParaRPr>
          </a:p>
        </p:txBody>
      </p:sp>
      <p:sp>
        <p:nvSpPr>
          <p:cNvPr id="5" name="TextBox 4"/>
          <p:cNvSpPr txBox="1"/>
          <p:nvPr/>
        </p:nvSpPr>
        <p:spPr>
          <a:xfrm>
            <a:off x="1310588" y="1530897"/>
            <a:ext cx="6382901" cy="400110"/>
          </a:xfrm>
          <a:prstGeom prst="rect">
            <a:avLst/>
          </a:prstGeom>
          <a:noFill/>
        </p:spPr>
        <p:txBody>
          <a:bodyPr wrap="none" rtlCol="0">
            <a:spAutoFit/>
          </a:bodyPr>
          <a:lstStyle/>
          <a:p>
            <a:r>
              <a:rPr lang="en-US" sz="2000" dirty="0" smtClean="0">
                <a:solidFill>
                  <a:schemeClr val="bg1"/>
                </a:solidFill>
              </a:rPr>
              <a:t>Start your story with </a:t>
            </a:r>
            <a:r>
              <a:rPr lang="ru-RU" sz="2000" dirty="0" smtClean="0">
                <a:solidFill>
                  <a:schemeClr val="bg1"/>
                </a:solidFill>
              </a:rPr>
              <a:t>«</a:t>
            </a:r>
            <a:r>
              <a:rPr lang="en-US" sz="2000" dirty="0" smtClean="0">
                <a:solidFill>
                  <a:schemeClr val="bg1"/>
                </a:solidFill>
              </a:rPr>
              <a:t>It was one of my best days in my life</a:t>
            </a:r>
            <a:r>
              <a:rPr lang="ru-RU" sz="2000" dirty="0" smtClean="0">
                <a:solidFill>
                  <a:schemeClr val="bg1"/>
                </a:solidFill>
              </a:rPr>
              <a:t>»</a:t>
            </a:r>
          </a:p>
        </p:txBody>
      </p:sp>
      <p:pic>
        <p:nvPicPr>
          <p:cNvPr id="9"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31" y="2000015"/>
            <a:ext cx="850741" cy="680593"/>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059721" y="2208568"/>
            <a:ext cx="6984776" cy="471536"/>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2000" dirty="0">
              <a:latin typeface="Comic Sans MS" pitchFamily="66" charset="0"/>
            </a:endParaRPr>
          </a:p>
        </p:txBody>
      </p:sp>
      <p:sp>
        <p:nvSpPr>
          <p:cNvPr id="11" name="TextBox 10"/>
          <p:cNvSpPr txBox="1"/>
          <p:nvPr/>
        </p:nvSpPr>
        <p:spPr>
          <a:xfrm>
            <a:off x="1310587" y="2163809"/>
            <a:ext cx="2524474" cy="400110"/>
          </a:xfrm>
          <a:prstGeom prst="rect">
            <a:avLst/>
          </a:prstGeom>
          <a:noFill/>
        </p:spPr>
        <p:txBody>
          <a:bodyPr wrap="none" rtlCol="0">
            <a:spAutoFit/>
          </a:bodyPr>
          <a:lstStyle/>
          <a:p>
            <a:r>
              <a:rPr lang="en-US" sz="2000" dirty="0" smtClean="0">
                <a:solidFill>
                  <a:schemeClr val="bg1"/>
                </a:solidFill>
              </a:rPr>
              <a:t>Make 10-12 sentences</a:t>
            </a:r>
            <a:endParaRPr lang="ru-RU" sz="2000" dirty="0" smtClean="0">
              <a:solidFill>
                <a:schemeClr val="bg1"/>
              </a:solidFill>
            </a:endParaRPr>
          </a:p>
        </p:txBody>
      </p:sp>
      <p:pic>
        <p:nvPicPr>
          <p:cNvPr id="12"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87" y="3427039"/>
            <a:ext cx="850741" cy="680593"/>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059721" y="2852172"/>
            <a:ext cx="6984776" cy="471536"/>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2000" dirty="0">
              <a:latin typeface="Comic Sans MS" pitchFamily="66" charset="0"/>
            </a:endParaRPr>
          </a:p>
        </p:txBody>
      </p:sp>
      <p:sp>
        <p:nvSpPr>
          <p:cNvPr id="14" name="TextBox 13"/>
          <p:cNvSpPr txBox="1"/>
          <p:nvPr/>
        </p:nvSpPr>
        <p:spPr>
          <a:xfrm>
            <a:off x="1310588" y="2865485"/>
            <a:ext cx="2275303" cy="400110"/>
          </a:xfrm>
          <a:prstGeom prst="rect">
            <a:avLst/>
          </a:prstGeom>
          <a:noFill/>
        </p:spPr>
        <p:txBody>
          <a:bodyPr wrap="none" rtlCol="0">
            <a:spAutoFit/>
          </a:bodyPr>
          <a:lstStyle/>
          <a:p>
            <a:r>
              <a:rPr lang="en-US" sz="2000" dirty="0" smtClean="0">
                <a:solidFill>
                  <a:schemeClr val="bg1"/>
                </a:solidFill>
              </a:rPr>
              <a:t>Use new vocabulary</a:t>
            </a:r>
            <a:endParaRPr lang="ru-RU" sz="2000" dirty="0" smtClean="0">
              <a:solidFill>
                <a:schemeClr val="bg1"/>
              </a:solidFill>
            </a:endParaRPr>
          </a:p>
        </p:txBody>
      </p:sp>
      <p:pic>
        <p:nvPicPr>
          <p:cNvPr id="15"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87" y="2713527"/>
            <a:ext cx="850741" cy="680593"/>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059721" y="3573280"/>
            <a:ext cx="6984776" cy="471536"/>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2000" dirty="0">
              <a:latin typeface="Comic Sans MS" pitchFamily="66" charset="0"/>
            </a:endParaRPr>
          </a:p>
        </p:txBody>
      </p:sp>
      <p:sp>
        <p:nvSpPr>
          <p:cNvPr id="17" name="TextBox 16"/>
          <p:cNvSpPr txBox="1"/>
          <p:nvPr/>
        </p:nvSpPr>
        <p:spPr>
          <a:xfrm>
            <a:off x="1310587" y="3547714"/>
            <a:ext cx="2121863" cy="400110"/>
          </a:xfrm>
          <a:prstGeom prst="rect">
            <a:avLst/>
          </a:prstGeom>
          <a:noFill/>
        </p:spPr>
        <p:txBody>
          <a:bodyPr wrap="none" rtlCol="0">
            <a:spAutoFit/>
          </a:bodyPr>
          <a:lstStyle/>
          <a:p>
            <a:r>
              <a:rPr lang="en-US" sz="2000" dirty="0" smtClean="0">
                <a:solidFill>
                  <a:schemeClr val="bg1"/>
                </a:solidFill>
              </a:rPr>
              <a:t>Talk about feelings</a:t>
            </a:r>
            <a:endParaRPr lang="ru-RU" sz="2000" dirty="0" smtClean="0">
              <a:solidFill>
                <a:schemeClr val="bg1"/>
              </a:solidFill>
            </a:endParaRPr>
          </a:p>
        </p:txBody>
      </p:sp>
      <p:pic>
        <p:nvPicPr>
          <p:cNvPr id="18"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60" y="4133706"/>
            <a:ext cx="850741" cy="680593"/>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1051701" y="4203067"/>
            <a:ext cx="6984776" cy="471536"/>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2000" dirty="0">
              <a:latin typeface="Comic Sans MS" pitchFamily="66" charset="0"/>
            </a:endParaRPr>
          </a:p>
        </p:txBody>
      </p:sp>
      <p:sp>
        <p:nvSpPr>
          <p:cNvPr id="20" name="TextBox 19"/>
          <p:cNvSpPr txBox="1"/>
          <p:nvPr/>
        </p:nvSpPr>
        <p:spPr>
          <a:xfrm>
            <a:off x="1311708" y="4197396"/>
            <a:ext cx="6476453" cy="400110"/>
          </a:xfrm>
          <a:prstGeom prst="rect">
            <a:avLst/>
          </a:prstGeom>
          <a:noFill/>
        </p:spPr>
        <p:txBody>
          <a:bodyPr wrap="none" rtlCol="0">
            <a:spAutoFit/>
          </a:bodyPr>
          <a:lstStyle/>
          <a:p>
            <a:r>
              <a:rPr lang="en-US" sz="2000" dirty="0" smtClean="0">
                <a:solidFill>
                  <a:schemeClr val="bg1"/>
                </a:solidFill>
              </a:rPr>
              <a:t>Use linking words and, but, then, after that, so, because …… </a:t>
            </a:r>
            <a:endParaRPr lang="ru-RU" sz="2000" dirty="0" smtClean="0">
              <a:solidFill>
                <a:schemeClr val="bg1"/>
              </a:solidFill>
            </a:endParaRPr>
          </a:p>
        </p:txBody>
      </p:sp>
      <p:pic>
        <p:nvPicPr>
          <p:cNvPr id="24" name="Picture 6" descr="Картинки галочка (45 фото) » Юмор, позитив и много смешных картин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287" y="4840373"/>
            <a:ext cx="850741" cy="680593"/>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1075400" y="4978590"/>
            <a:ext cx="6984776" cy="471536"/>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2000" dirty="0">
              <a:latin typeface="Comic Sans MS" pitchFamily="66" charset="0"/>
            </a:endParaRPr>
          </a:p>
        </p:txBody>
      </p:sp>
      <p:sp>
        <p:nvSpPr>
          <p:cNvPr id="26" name="TextBox 25"/>
          <p:cNvSpPr txBox="1"/>
          <p:nvPr/>
        </p:nvSpPr>
        <p:spPr>
          <a:xfrm>
            <a:off x="1326266" y="4953024"/>
            <a:ext cx="1835374" cy="400110"/>
          </a:xfrm>
          <a:prstGeom prst="rect">
            <a:avLst/>
          </a:prstGeom>
          <a:noFill/>
        </p:spPr>
        <p:txBody>
          <a:bodyPr wrap="none" rtlCol="0">
            <a:spAutoFit/>
          </a:bodyPr>
          <a:lstStyle/>
          <a:p>
            <a:r>
              <a:rPr lang="en-US" sz="2000" dirty="0" smtClean="0">
                <a:solidFill>
                  <a:schemeClr val="bg1"/>
                </a:solidFill>
              </a:rPr>
              <a:t>Use Past Simple</a:t>
            </a:r>
            <a:endParaRPr lang="ru-RU" sz="2000" dirty="0" smtClean="0">
              <a:solidFill>
                <a:schemeClr val="bg1"/>
              </a:solidFill>
            </a:endParaRPr>
          </a:p>
        </p:txBody>
      </p:sp>
      <p:sp>
        <p:nvSpPr>
          <p:cNvPr id="2" name="TextBox 1"/>
          <p:cNvSpPr txBox="1"/>
          <p:nvPr/>
        </p:nvSpPr>
        <p:spPr>
          <a:xfrm>
            <a:off x="6300192" y="482111"/>
            <a:ext cx="2366802" cy="369332"/>
          </a:xfrm>
          <a:prstGeom prst="rect">
            <a:avLst/>
          </a:prstGeom>
          <a:noFill/>
        </p:spPr>
        <p:txBody>
          <a:bodyPr wrap="none" rtlCol="0">
            <a:spAutoFit/>
          </a:bodyPr>
          <a:lstStyle/>
          <a:p>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egorova.7807@mail.ru</a:t>
            </a: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28" name="Picture 4" descr="E-Mail - Das Rechenzentrum betreut die Infrastruktur der Informations- und  Kommunikationstechnik der Hochschu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222066"/>
            <a:ext cx="1203134" cy="93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09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289</Words>
  <Application>Microsoft Office PowerPoint</Application>
  <PresentationFormat>Экран (16:10)</PresentationFormat>
  <Paragraphs>50</Paragraphs>
  <Slides>6</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Comic Sans MS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Шавкунчик</dc:creator>
  <cp:lastModifiedBy>Пользователь</cp:lastModifiedBy>
  <cp:revision>92</cp:revision>
  <dcterms:created xsi:type="dcterms:W3CDTF">2021-08-14T12:35:55Z</dcterms:created>
  <dcterms:modified xsi:type="dcterms:W3CDTF">2023-11-28T21:53:11Z</dcterms:modified>
</cp:coreProperties>
</file>