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66" r:id="rId6"/>
    <p:sldId id="263" r:id="rId7"/>
    <p:sldId id="268" r:id="rId8"/>
    <p:sldId id="269" r:id="rId9"/>
    <p:sldId id="270" r:id="rId10"/>
    <p:sldId id="262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4686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/>
              <a:t>Работа мечты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Kids background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8988830" cy="56166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155679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«Детский сад  - работа мечты!»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2996952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Воспитатель МБДОУ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/с № 65 г. Белгорода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Черных Ирина Николаевна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Рисунок 2"/>
          <p:cNvSpPr>
            <a:spLocks noGrp="1" noTextEdit="1"/>
          </p:cNvSpPr>
          <p:nvPr>
            <p:ph type="pic" idx="1"/>
          </p:nvPr>
        </p:nvSpPr>
        <p:spPr/>
      </p:sp>
      <p:pic>
        <p:nvPicPr>
          <p:cNvPr id="2150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610600" cy="649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Благодарим за внимание!</a:t>
            </a:r>
            <a:endParaRPr lang="ru-RU" dirty="0"/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5867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405 —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28320"/>
            <a:ext cx="4429156" cy="679318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DSC22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11" y="221676"/>
            <a:ext cx="4725009" cy="6400799"/>
          </a:xfrm>
          <a:prstGeom prst="rect">
            <a:avLst/>
          </a:prstGeom>
        </p:spPr>
      </p:pic>
      <p:pic>
        <p:nvPicPr>
          <p:cNvPr id="3" name="Рисунок 2" descr="_DSC22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3727" y="221675"/>
            <a:ext cx="4080772" cy="6428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Огород на окне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9" name="Picture 3" descr="C:\Users\admin\Desktop\Проекты 18\IMG_71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000240"/>
            <a:ext cx="4572000" cy="3960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Проекты 18\IMG_71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613" y="1988840"/>
            <a:ext cx="4242334" cy="403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2024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20230503_0821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2184" y="285728"/>
            <a:ext cx="7787247" cy="584043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0484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103188"/>
            <a:ext cx="4267200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1875" b="21875"/>
          <a:stretch>
            <a:fillRect/>
          </a:stretch>
        </p:blipFill>
        <p:spPr>
          <a:xfrm>
            <a:off x="4648200" y="152400"/>
            <a:ext cx="4191000" cy="3200400"/>
          </a:xfrm>
        </p:spPr>
      </p:pic>
      <p:pic>
        <p:nvPicPr>
          <p:cNvPr id="20486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200400"/>
            <a:ext cx="356711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276600"/>
            <a:ext cx="37734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3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8308" y="285728"/>
            <a:ext cx="3608057" cy="641432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1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285728"/>
            <a:ext cx="6991873" cy="635242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33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42852"/>
            <a:ext cx="8286808" cy="621510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27</Words>
  <Application>Microsoft Office PowerPoint</Application>
  <PresentationFormat>Экран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Работа мечты</vt:lpstr>
      <vt:lpstr>Слайд 2</vt:lpstr>
      <vt:lpstr>Слайд 3</vt:lpstr>
      <vt:lpstr>Огород на окне</vt:lpstr>
      <vt:lpstr>Слайд 5</vt:lpstr>
      <vt:lpstr>Слайд 6</vt:lpstr>
      <vt:lpstr>Слайд 7</vt:lpstr>
      <vt:lpstr>Слайд 8</vt:lpstr>
      <vt:lpstr>Слайд 9</vt:lpstr>
      <vt:lpstr>Слайд 10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мечты</dc:title>
  <dc:creator>Asus</dc:creator>
  <cp:lastModifiedBy>User</cp:lastModifiedBy>
  <cp:revision>8</cp:revision>
  <dcterms:created xsi:type="dcterms:W3CDTF">2023-05-03T04:35:39Z</dcterms:created>
  <dcterms:modified xsi:type="dcterms:W3CDTF">2023-05-12T13:33:40Z</dcterms:modified>
</cp:coreProperties>
</file>