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91" r:id="rId4"/>
    <p:sldId id="290" r:id="rId5"/>
    <p:sldId id="288" r:id="rId6"/>
    <p:sldId id="293" r:id="rId7"/>
    <p:sldId id="281" r:id="rId8"/>
    <p:sldId id="258" r:id="rId9"/>
    <p:sldId id="27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113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F5A92-7DCF-42C1-967F-8EB8CBB23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4416-382A-45C4-850F-81A874B10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FF0CF-BF39-41B2-933B-D7857428D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D44F-4AAE-44CD-9BD2-B230B340D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55C66-5939-4C5B-8476-BE1107514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D3D9F-FC5B-4BE4-8598-37604883B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98272-2E2C-4D8B-BAE4-945CC82AE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955F5-F392-4F69-B139-6920ACED1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1206-ED2A-40E7-ADD8-BC7E20621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82CB6-C9AC-40A3-AF96-6C100A3AA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0A6E5-A6D1-45CA-A625-189B580A7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CDD2B20-22AA-4F9B-891E-DD93BA53B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258888" y="620713"/>
            <a:ext cx="6408737" cy="665162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DCA7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6000" b="1" i="1">
              <a:solidFill>
                <a:srgbClr val="CC3300"/>
              </a:solidFill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187450" y="2133600"/>
            <a:ext cx="6985000" cy="3527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3200" b="1" i="1" dirty="0" err="1">
                <a:solidFill>
                  <a:srgbClr val="C00000"/>
                </a:solidFill>
              </a:rPr>
              <a:t>Использование</a:t>
            </a:r>
            <a:r>
              <a:rPr lang="uk-UA" sz="3200" b="1" i="1" dirty="0">
                <a:solidFill>
                  <a:srgbClr val="C00000"/>
                </a:solidFill>
              </a:rPr>
              <a:t>  </a:t>
            </a:r>
            <a:r>
              <a:rPr lang="uk-UA" sz="3200" b="1" i="1" dirty="0" err="1">
                <a:solidFill>
                  <a:srgbClr val="C00000"/>
                </a:solidFill>
              </a:rPr>
              <a:t>интерактивных</a:t>
            </a:r>
            <a:r>
              <a:rPr lang="uk-UA" sz="3200" b="1" i="1" dirty="0">
                <a:solidFill>
                  <a:srgbClr val="C00000"/>
                </a:solidFill>
              </a:rPr>
              <a:t> форм </a:t>
            </a:r>
            <a:r>
              <a:rPr lang="uk-UA" sz="3200" b="1" i="1" dirty="0" err="1">
                <a:solidFill>
                  <a:srgbClr val="C00000"/>
                </a:solidFill>
              </a:rPr>
              <a:t>работы</a:t>
            </a:r>
            <a:r>
              <a:rPr lang="uk-UA" sz="3200" b="1" i="1" dirty="0">
                <a:solidFill>
                  <a:srgbClr val="C00000"/>
                </a:solidFill>
              </a:rPr>
              <a:t> </a:t>
            </a:r>
            <a:r>
              <a:rPr lang="uk-UA" sz="3200" b="1" i="1" dirty="0" err="1" smtClean="0">
                <a:solidFill>
                  <a:srgbClr val="C00000"/>
                </a:solidFill>
              </a:rPr>
              <a:t>во</a:t>
            </a:r>
            <a:r>
              <a:rPr lang="uk-UA" sz="3200" b="1" i="1" dirty="0" smtClean="0">
                <a:solidFill>
                  <a:srgbClr val="C00000"/>
                </a:solidFill>
              </a:rPr>
              <a:t> </a:t>
            </a:r>
            <a:r>
              <a:rPr lang="uk-UA" sz="3200" b="1" i="1" smtClean="0">
                <a:solidFill>
                  <a:srgbClr val="C00000"/>
                </a:solidFill>
              </a:rPr>
              <a:t>внеурочной </a:t>
            </a:r>
            <a:r>
              <a:rPr lang="uk-UA" sz="3200" b="1" i="1" dirty="0" err="1" smtClean="0">
                <a:solidFill>
                  <a:srgbClr val="C00000"/>
                </a:solidFill>
              </a:rPr>
              <a:t>деятельности</a:t>
            </a:r>
            <a:endParaRPr lang="uk-UA" sz="32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</a:p>
          <a:p>
            <a:pPr algn="ctr">
              <a:spcBef>
                <a:spcPct val="20000"/>
              </a:spcBef>
            </a:pP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Крупина Марина </a:t>
            </a:r>
            <a:r>
              <a:rPr lang="uk-UA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Александровна</a:t>
            </a:r>
            <a:endParaRPr lang="uk-UA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учитель </a:t>
            </a:r>
            <a:r>
              <a:rPr lang="uk-UA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начальных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классов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МБОУ </a:t>
            </a:r>
            <a:r>
              <a:rPr lang="uk-UA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“Школа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 № 60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61”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г. </a:t>
            </a:r>
            <a:r>
              <a:rPr lang="uk-UA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Рязани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116013" y="549275"/>
            <a:ext cx="6626225" cy="66516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DCA7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</a:pPr>
            <a:r>
              <a:rPr lang="ru-RU" sz="4400" i="1" dirty="0">
                <a:solidFill>
                  <a:srgbClr val="CC3300"/>
                </a:solidFill>
                <a:latin typeface="Algerian" pitchFamily="82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Arial" charset="0"/>
              </a:rPr>
              <a:t> </a:t>
            </a:r>
            <a:endParaRPr lang="ru-RU" sz="4400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lnSpc>
                <a:spcPct val="60000"/>
              </a:lnSpc>
            </a:pPr>
            <a:r>
              <a:rPr lang="ru-RU" sz="3200" dirty="0" smtClean="0">
                <a:solidFill>
                  <a:srgbClr val="FF0000"/>
                </a:solidFill>
                <a:latin typeface="Arial" charset="0"/>
              </a:rPr>
              <a:t>«Как мы были </a:t>
            </a:r>
            <a:r>
              <a:rPr lang="ru-RU" sz="32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пиратами»</a:t>
            </a:r>
            <a:endParaRPr lang="uk-UA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763713" y="1773238"/>
            <a:ext cx="6408737" cy="388778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ru-RU" sz="2800">
                <a:solidFill>
                  <a:srgbClr val="333333"/>
                </a:solidFill>
              </a:rPr>
              <a:t> </a:t>
            </a:r>
            <a:endParaRPr lang="uk-UA" sz="2800">
              <a:solidFill>
                <a:srgbClr val="333333"/>
              </a:solidFill>
            </a:endParaRPr>
          </a:p>
        </p:txBody>
      </p:sp>
      <p:pic>
        <p:nvPicPr>
          <p:cNvPr id="8" name="Picture 2" descr="C:\Users\Mm\Desktop\8.09\ф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3571868" cy="267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Mm\Desktop\8.09\ф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71612"/>
            <a:ext cx="3556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Mm\Desktop\8.09\ф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345786"/>
            <a:ext cx="3278181" cy="245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116013" y="549275"/>
            <a:ext cx="6626225" cy="66516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DCA7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</a:pPr>
            <a:endParaRPr lang="uk-UA" sz="36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lnSpc>
                <a:spcPct val="60000"/>
              </a:lnSpc>
            </a:pPr>
            <a:r>
              <a:rPr lang="uk-UA" sz="3600" dirty="0" err="1" smtClean="0">
                <a:solidFill>
                  <a:srgbClr val="FF0000"/>
                </a:solidFill>
                <a:cs typeface="Times New Roman" pitchFamily="18" charset="0"/>
              </a:rPr>
              <a:t>Интерактив</a:t>
            </a:r>
            <a:r>
              <a:rPr lang="uk-UA" sz="3600" dirty="0" smtClean="0">
                <a:solidFill>
                  <a:srgbClr val="FF0000"/>
                </a:solidFill>
                <a:cs typeface="Times New Roman" pitchFamily="18" charset="0"/>
              </a:rPr>
              <a:t> в </a:t>
            </a:r>
            <a:r>
              <a:rPr lang="uk-UA" sz="3600" dirty="0" err="1" smtClean="0">
                <a:solidFill>
                  <a:srgbClr val="FF0000"/>
                </a:solidFill>
                <a:cs typeface="Times New Roman" pitchFamily="18" charset="0"/>
              </a:rPr>
              <a:t>Галереи</a:t>
            </a:r>
            <a:r>
              <a:rPr lang="uk-UA" sz="36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uk-UA" sz="3600" dirty="0" err="1" smtClean="0">
                <a:solidFill>
                  <a:srgbClr val="FF0000"/>
                </a:solidFill>
                <a:cs typeface="Times New Roman" pitchFamily="18" charset="0"/>
              </a:rPr>
              <a:t>пряников</a:t>
            </a:r>
            <a:endParaRPr lang="uk-UA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763713" y="1773238"/>
            <a:ext cx="6408737" cy="388778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ru-RU" sz="2800">
                <a:solidFill>
                  <a:srgbClr val="333333"/>
                </a:solidFill>
              </a:rPr>
              <a:t> </a:t>
            </a:r>
            <a:endParaRPr lang="uk-UA" sz="2800">
              <a:solidFill>
                <a:srgbClr val="333333"/>
              </a:solidFill>
            </a:endParaRPr>
          </a:p>
        </p:txBody>
      </p:sp>
      <p:pic>
        <p:nvPicPr>
          <p:cNvPr id="4098" name="Picture 2" descr="C:\Users\Mm\Desktop\8.09\ф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7"/>
            <a:ext cx="430905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Mm\Desktop\8.09\ф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983230"/>
            <a:ext cx="5100078" cy="287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116013" y="549275"/>
            <a:ext cx="6626225" cy="66516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DCA7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</a:pPr>
            <a:r>
              <a:rPr lang="ru-RU" sz="4400" i="1" dirty="0">
                <a:solidFill>
                  <a:srgbClr val="CC3300"/>
                </a:solidFill>
                <a:latin typeface="Algerian" pitchFamily="82" charset="0"/>
              </a:rPr>
              <a:t> </a:t>
            </a:r>
            <a:r>
              <a:rPr lang="ru-RU" sz="4400" dirty="0">
                <a:solidFill>
                  <a:schemeClr val="tx2"/>
                </a:solidFill>
                <a:latin typeface="Arial" charset="0"/>
              </a:rPr>
              <a:t> </a:t>
            </a:r>
            <a:endParaRPr lang="ru-RU" sz="4400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60000"/>
              </a:lnSpc>
            </a:pPr>
            <a:r>
              <a:rPr lang="ru-RU" sz="4400" dirty="0" smtClean="0">
                <a:solidFill>
                  <a:srgbClr val="FF0000"/>
                </a:solidFill>
                <a:latin typeface="Arial" charset="0"/>
              </a:rPr>
              <a:t>В Музеи леденца</a:t>
            </a:r>
            <a:endParaRPr lang="uk-UA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763713" y="1773238"/>
            <a:ext cx="6408737" cy="388778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ru-RU" sz="2800">
                <a:solidFill>
                  <a:srgbClr val="333333"/>
                </a:solidFill>
              </a:rPr>
              <a:t> </a:t>
            </a:r>
            <a:endParaRPr lang="uk-UA" sz="2800">
              <a:solidFill>
                <a:srgbClr val="333333"/>
              </a:solidFill>
            </a:endParaRPr>
          </a:p>
        </p:txBody>
      </p:sp>
      <p:pic>
        <p:nvPicPr>
          <p:cNvPr id="5122" name="Picture 2" descr="C:\Users\Mm\Desktop\8.09\ф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449182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Mm\Desktop\8.09\ф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85926"/>
            <a:ext cx="4062718" cy="271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116013" y="549275"/>
            <a:ext cx="6626225" cy="66516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DCA7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</a:pPr>
            <a:r>
              <a:rPr lang="ru-RU" sz="4400" i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Arial" charset="0"/>
              </a:rPr>
              <a:t> </a:t>
            </a:r>
            <a:endParaRPr lang="ru-RU" sz="4400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lnSpc>
                <a:spcPct val="60000"/>
              </a:lnSpc>
            </a:pPr>
            <a:r>
              <a:rPr lang="ru-RU" sz="4400" dirty="0" smtClean="0">
                <a:solidFill>
                  <a:srgbClr val="FF0000"/>
                </a:solidFill>
                <a:latin typeface="Arial" charset="0"/>
              </a:rPr>
              <a:t>Весёлый досуг</a:t>
            </a:r>
            <a:endParaRPr lang="uk-UA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763713" y="1773238"/>
            <a:ext cx="6408737" cy="388778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ru-RU" sz="2800">
                <a:solidFill>
                  <a:srgbClr val="333333"/>
                </a:solidFill>
              </a:rPr>
              <a:t> </a:t>
            </a:r>
            <a:endParaRPr lang="uk-UA" sz="2800">
              <a:solidFill>
                <a:srgbClr val="333333"/>
              </a:solidFill>
            </a:endParaRPr>
          </a:p>
        </p:txBody>
      </p:sp>
      <p:pic>
        <p:nvPicPr>
          <p:cNvPr id="6146" name="Picture 2" descr="C:\Users\Mm\Desktop\8.09\ф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86058"/>
            <a:ext cx="439257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Mm\Desktop\8.09\ф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57364"/>
            <a:ext cx="3986939" cy="266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116013" y="549275"/>
            <a:ext cx="6626225" cy="66516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DCA7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</a:pPr>
            <a:r>
              <a:rPr lang="ru-RU" sz="4400" i="1" dirty="0">
                <a:solidFill>
                  <a:srgbClr val="CC3300"/>
                </a:solidFill>
                <a:latin typeface="Algerian" pitchFamily="82" charset="0"/>
              </a:rPr>
              <a:t> </a:t>
            </a:r>
            <a:r>
              <a:rPr lang="ru-RU" sz="4400" dirty="0">
                <a:solidFill>
                  <a:schemeClr val="tx2"/>
                </a:solidFill>
                <a:latin typeface="Arial" charset="0"/>
              </a:rPr>
              <a:t> </a:t>
            </a:r>
            <a:endParaRPr lang="ru-RU" sz="4400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60000"/>
              </a:lnSpc>
            </a:pPr>
            <a:r>
              <a:rPr lang="ru-RU" sz="4400" dirty="0" smtClean="0">
                <a:solidFill>
                  <a:srgbClr val="FF0000"/>
                </a:solidFill>
                <a:latin typeface="Arial" charset="0"/>
              </a:rPr>
              <a:t>«Новый год у ворот»</a:t>
            </a:r>
            <a:endParaRPr lang="uk-UA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763713" y="1773238"/>
            <a:ext cx="6408737" cy="388778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ru-RU" sz="2800">
                <a:solidFill>
                  <a:srgbClr val="333333"/>
                </a:solidFill>
              </a:rPr>
              <a:t> </a:t>
            </a:r>
            <a:endParaRPr lang="uk-UA" sz="2800">
              <a:solidFill>
                <a:srgbClr val="333333"/>
              </a:solidFill>
            </a:endParaRPr>
          </a:p>
        </p:txBody>
      </p:sp>
      <p:pic>
        <p:nvPicPr>
          <p:cNvPr id="7170" name="Picture 2" descr="C:\Users\Mm\Desktop\8.09\ф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5056165" cy="337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Mm\Desktop\8.09\ф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0844" y="1857364"/>
            <a:ext cx="3913156" cy="260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Mm\Desktop\8.09\ф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397240"/>
            <a:ext cx="3857652" cy="246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116013" y="549275"/>
            <a:ext cx="6626225" cy="66516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DCA7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60000"/>
              </a:lnSpc>
            </a:pPr>
            <a:r>
              <a:rPr lang="ru-RU" sz="4400" i="1" dirty="0">
                <a:solidFill>
                  <a:srgbClr val="CC3300"/>
                </a:solidFill>
                <a:latin typeface="Algerian" pitchFamily="82" charset="0"/>
              </a:rPr>
              <a:t> </a:t>
            </a:r>
            <a:r>
              <a:rPr lang="ru-RU" sz="4400" dirty="0">
                <a:solidFill>
                  <a:schemeClr val="tx2"/>
                </a:solidFill>
                <a:latin typeface="Arial" charset="0"/>
              </a:rPr>
              <a:t> </a:t>
            </a:r>
            <a:endParaRPr lang="ru-RU" sz="4400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6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Как весело в кино</a:t>
            </a:r>
            <a:endParaRPr lang="uk-UA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763713" y="1773238"/>
            <a:ext cx="6408737" cy="388778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ru-RU" sz="2800">
                <a:solidFill>
                  <a:srgbClr val="333333"/>
                </a:solidFill>
              </a:rPr>
              <a:t> </a:t>
            </a:r>
            <a:endParaRPr lang="uk-UA" sz="2800">
              <a:solidFill>
                <a:srgbClr val="333333"/>
              </a:solidFill>
            </a:endParaRPr>
          </a:p>
        </p:txBody>
      </p:sp>
      <p:pic>
        <p:nvPicPr>
          <p:cNvPr id="1026" name="Picture 2" descr="C:\Users\Mm\Desktop\8.09\ф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16194" y="4643446"/>
            <a:ext cx="13874733" cy="10406050"/>
          </a:xfrm>
          <a:prstGeom prst="rect">
            <a:avLst/>
          </a:prstGeom>
          <a:noFill/>
        </p:spPr>
      </p:pic>
      <p:pic>
        <p:nvPicPr>
          <p:cNvPr id="1027" name="Picture 3" descr="C:\Users\Mm\Desktop\8.09\ф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357298"/>
            <a:ext cx="7572428" cy="504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57290" y="357166"/>
            <a:ext cx="6408737" cy="665162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DCA7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800" b="1" i="1" dirty="0" err="1" smtClean="0">
                <a:solidFill>
                  <a:srgbClr val="FF0000"/>
                </a:solidFill>
              </a:rPr>
              <a:t>Групповое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занятие</a:t>
            </a:r>
            <a:r>
              <a:rPr lang="uk-UA" sz="2800" b="1" i="1" dirty="0" smtClean="0">
                <a:solidFill>
                  <a:srgbClr val="FF0000"/>
                </a:solidFill>
              </a:rPr>
              <a:t> с психологом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403350" y="2060575"/>
            <a:ext cx="6408738" cy="345598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uk-UA" sz="5400" b="1" i="1">
              <a:solidFill>
                <a:srgbClr val="333333"/>
              </a:solidFill>
            </a:endParaRPr>
          </a:p>
        </p:txBody>
      </p:sp>
      <p:pic>
        <p:nvPicPr>
          <p:cNvPr id="2051" name="Picture 3" descr="C:\Users\Mm\Desktop\8.09\ф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6413823" cy="4276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58888" y="620713"/>
            <a:ext cx="6408737" cy="665162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DCA7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6000" b="1" i="1">
              <a:solidFill>
                <a:srgbClr val="CC3300"/>
              </a:solidFill>
              <a:latin typeface="Algerian" pitchFamily="82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1763713" y="1773238"/>
            <a:ext cx="6408737" cy="388778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80000"/>
              </a:lnSpc>
              <a:spcBef>
                <a:spcPct val="20000"/>
              </a:spcBef>
            </a:pPr>
            <a:r>
              <a:rPr lang="uk-UA" sz="7200" b="1" i="1" dirty="0" err="1">
                <a:solidFill>
                  <a:srgbClr val="FF0000"/>
                </a:solidFill>
              </a:rPr>
              <a:t>Спасибо</a:t>
            </a:r>
            <a:r>
              <a:rPr lang="uk-UA" sz="7200" b="1" i="1" dirty="0">
                <a:solidFill>
                  <a:srgbClr val="FF0000"/>
                </a:solidFill>
              </a:rPr>
              <a:t> </a:t>
            </a:r>
          </a:p>
          <a:p>
            <a:pPr marL="457200" indent="-457200" algn="ctr">
              <a:lnSpc>
                <a:spcPct val="80000"/>
              </a:lnSpc>
              <a:spcBef>
                <a:spcPct val="20000"/>
              </a:spcBef>
            </a:pPr>
            <a:r>
              <a:rPr lang="uk-UA" sz="7200" b="1" i="1" dirty="0">
                <a:solidFill>
                  <a:srgbClr val="FF0000"/>
                </a:solidFill>
              </a:rPr>
              <a:t>за </a:t>
            </a:r>
          </a:p>
          <a:p>
            <a:pPr marL="457200" indent="-457200" algn="ctr">
              <a:lnSpc>
                <a:spcPct val="80000"/>
              </a:lnSpc>
              <a:spcBef>
                <a:spcPct val="20000"/>
              </a:spcBef>
            </a:pPr>
            <a:r>
              <a:rPr lang="uk-UA" sz="7200" b="1" i="1" dirty="0" err="1">
                <a:solidFill>
                  <a:srgbClr val="FF0000"/>
                </a:solidFill>
              </a:rPr>
              <a:t>внимание</a:t>
            </a:r>
            <a:r>
              <a:rPr lang="uk-UA" sz="7200" b="1" i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72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Mm</cp:lastModifiedBy>
  <cp:revision>54</cp:revision>
  <dcterms:created xsi:type="dcterms:W3CDTF">2009-11-27T14:55:36Z</dcterms:created>
  <dcterms:modified xsi:type="dcterms:W3CDTF">2022-07-31T11:51:19Z</dcterms:modified>
</cp:coreProperties>
</file>