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2" r:id="rId4"/>
    <p:sldId id="276" r:id="rId5"/>
    <p:sldId id="277" r:id="rId6"/>
    <p:sldId id="278" r:id="rId7"/>
    <p:sldId id="279" r:id="rId8"/>
    <p:sldId id="264" r:id="rId9"/>
    <p:sldId id="281" r:id="rId10"/>
    <p:sldId id="287" r:id="rId11"/>
    <p:sldId id="266" r:id="rId12"/>
    <p:sldId id="282" r:id="rId13"/>
    <p:sldId id="283" r:id="rId14"/>
    <p:sldId id="288" r:id="rId15"/>
    <p:sldId id="284" r:id="rId16"/>
    <p:sldId id="285" r:id="rId17"/>
    <p:sldId id="286" r:id="rId18"/>
    <p:sldId id="274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7" d="100"/>
          <a:sy n="67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9A94B-FE31-437F-9AB2-05F68D812C91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6C0F1-2605-49F0-B197-6C82CB0E88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84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6C0F1-2605-49F0-B197-6C82CB0E88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30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500"/>
            <a:ext cx="879646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5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880" y="274638"/>
            <a:ext cx="8280920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6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466653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единица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измерения жидкости 1 литр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4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6646"/>
            <a:ext cx="7416824" cy="5538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21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060848"/>
            <a:ext cx="4806280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0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638"/>
            <a:ext cx="8291264" cy="58186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93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284984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212976"/>
            <a:ext cx="356235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76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 Сахара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6696744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7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480720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8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5" y="404664"/>
            <a:ext cx="8258539" cy="619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1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урок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37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53650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Масса-килограмм-весы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Длина-сантиметр-линейка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0" y="2924944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328" y="3982380"/>
            <a:ext cx="45720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6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 ур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литр.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ли ур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 Узнать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что такое ёмкость.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 Познакомится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 единицей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измерения ёмкости –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литр.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0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681" y="171426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66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200800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73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04665"/>
            <a:ext cx="3623315" cy="331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548" y="3140968"/>
            <a:ext cx="382905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0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681" y="2132856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5" name="Picture 7" descr="https://thumbs.dreamstime.com/b/%D0%B2%D0%B5%D0%B4%D1%80%D0%BE-%D0%B1%D0%BE%D1%87%D0%BE%D0%BD%D0%BA%D0%B0-23289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469182" cy="6469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20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dirty="0" smtClean="0"/>
              <a:t>1 ЛИТР- 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1л, 4л, 6л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4827"/>
            <a:ext cx="1798517" cy="2050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1936" y="476672"/>
            <a:ext cx="2204864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509120"/>
            <a:ext cx="2664296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19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</Words>
  <Application>Microsoft Office PowerPoint</Application>
  <PresentationFormat>Экран (4:3)</PresentationFormat>
  <Paragraphs>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Масса-килограмм-весы Длина-сантиметр-линейка  </vt:lpstr>
      <vt:lpstr>Тема урока: литр.   Цели урока:  1. Узнать что такое ёмкость. 2. Познакомится с единицей измерения ёмкости – литр.  </vt:lpstr>
      <vt:lpstr>Слайд 4</vt:lpstr>
      <vt:lpstr>Слайд 5</vt:lpstr>
      <vt:lpstr>Слайд 6</vt:lpstr>
      <vt:lpstr>Слайд 7</vt:lpstr>
      <vt:lpstr>Слайд 8</vt:lpstr>
      <vt:lpstr>1 ЛИТР- Л  1л, 4л, 6л</vt:lpstr>
      <vt:lpstr>Слайд 10</vt:lpstr>
      <vt:lpstr>Вывод: единица измерения жидкости 1 литр.  </vt:lpstr>
      <vt:lpstr>Слайд 12</vt:lpstr>
      <vt:lpstr>Слайд 13</vt:lpstr>
      <vt:lpstr>Слайд 14</vt:lpstr>
      <vt:lpstr>Слайд 15</vt:lpstr>
      <vt:lpstr>Пустыня Сахара </vt:lpstr>
      <vt:lpstr>Слайд 17</vt:lpstr>
      <vt:lpstr>Слайд 18</vt:lpstr>
      <vt:lpstr>Спасибо за урок.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Lina</dc:creator>
  <cp:lastModifiedBy>Админ</cp:lastModifiedBy>
  <cp:revision>22</cp:revision>
  <dcterms:created xsi:type="dcterms:W3CDTF">2020-12-07T15:12:14Z</dcterms:created>
  <dcterms:modified xsi:type="dcterms:W3CDTF">2024-03-12T12:01:37Z</dcterms:modified>
</cp:coreProperties>
</file>