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2" r:id="rId18"/>
    <p:sldId id="271" r:id="rId19"/>
    <p:sldId id="273" r:id="rId20"/>
    <p:sldId id="274" r:id="rId21"/>
    <p:sldId id="279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BD53-C057-490C-919F-8C8362CCE99E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5D58-FF37-4A48-827B-66099C5E8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5308-0F0B-4F1E-8A82-EB7184F1740E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B49E-B52A-4F64-9C67-400B05AB2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BD62-00F4-4396-9E19-5805EEFF815E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53F1-744A-4DDC-8B53-0CEF3025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0CDF-B331-46A5-B190-8637093BA4D0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4D26-0B90-4924-9AC1-C07722B96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C234-825F-43F9-B197-2A407FCC0754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852A-D1D3-47BA-8FB3-942F855D4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5AEA-E272-46B4-B18F-E6EAA1C12D22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DA51-18C2-499D-BC5D-C03B553D2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D23-4CC7-47C6-8752-E2091B1E7BEA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1B427-1681-4F7A-81BD-A48FCEC6B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CA91-4B65-4F27-B89A-47E039EEA17B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AA8E-67DA-4D38-BEAA-EA02448A1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C917-514C-48A3-9EDC-8EDAFDB03BB3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91E4-E71B-4A52-A8B5-FED14411D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D4AF-5E43-4961-B32B-A8128C4ADE0F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D580-D9C5-4700-ACF2-697FA340F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F659-ABB7-421B-9EED-FB11059CF4DF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8C8F-5B98-4F44-9457-3B7E293A9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7D0DF-DA66-4DF9-9DAD-88BDF3521F29}" type="datetimeFigureOut">
              <a:rPr lang="ru-RU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BD856C-3D8E-468A-ACAD-196ADF70C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s-17.edu-penza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611188" y="2852738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«Со сказкой в страну Экономика»</a:t>
            </a:r>
          </a:p>
          <a:p>
            <a:pPr algn="ctr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(подготовительная к школе группа)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900113" y="476250"/>
            <a:ext cx="77755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МУНИЦИПАЛЬНОЕ АВТОНОМНОЕ ДОШКОЛЬНОЕ ОБРАЗОВАТЕЛЬНОЕ УЧРЕЖДЕНИЕ "ДЕТСКИЙ САД №17 ОБЩЕРАЗВИВАЮЩЕГО ВИДА С ПРИОРИТЕТНЫМ ОСУЩЕСТВЛЕНИЕМ ДЕЯТЕЛЬНОСТИ ПО ПОЗНАВАТЕЛЬНО-РЕЧЕВОМУ НАПРАВЛЕНИЮ РАЗВИТИЯ ДЕТЕЙ"</a:t>
            </a:r>
            <a:r>
              <a:rPr lang="ru-RU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Пензенская область, г. Заречный</a:t>
            </a:r>
            <a:endParaRPr lang="ru-RU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995738" y="5589588"/>
            <a:ext cx="489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Воспитатель: Гаврилова Ольга Алексеевна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539750" y="476250"/>
            <a:ext cx="8158163" cy="5184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000" b="1" smtClean="0">
                <a:solidFill>
                  <a:srgbClr val="0000FF"/>
                </a:solidFill>
              </a:rPr>
              <a:t>Картотека сказок по следующим направлениям: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00FF"/>
                </a:solidFill>
              </a:rPr>
              <a:t>- потребности и возможности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00FF"/>
                </a:solidFill>
              </a:rPr>
              <a:t>- труд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00FF"/>
                </a:solidFill>
              </a:rPr>
              <a:t>- товар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00FF"/>
                </a:solidFill>
              </a:rPr>
              <a:t>- реклама 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00113" y="836613"/>
          <a:ext cx="7416800" cy="5676900"/>
        </p:xfrm>
        <a:graphic>
          <a:graphicData uri="http://schemas.openxmlformats.org/drawingml/2006/table">
            <a:tbl>
              <a:tblPr/>
              <a:tblGrid>
                <a:gridCol w="1852612"/>
                <a:gridCol w="1854200"/>
                <a:gridCol w="1855788"/>
                <a:gridCol w="1854200"/>
              </a:tblGrid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Экономические понятия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Народные сказки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Авторские сказки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Потребности и возможности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коза избушку построила»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С. Пушкин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«Сказка о золотой рыбке»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Хаврошечка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Толстой «Ваши спали, наши пряли»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«Мужик и медведь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И. Чуковский «Федорино горе»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«Два мороза»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Ш. Пьеро «Кот в сапогах»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Был составлен перспективный план:</a:t>
            </a:r>
            <a:endParaRPr lang="ru-RU" sz="8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Милый маленький ребенок девочка думает с вопросительным знаком | Премиум 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04813"/>
            <a:ext cx="49434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6" descr="IMG_20220314_133635_9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75485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5473700" cy="42481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ВОПРОСЫ 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 Чем занимался мужик в поле?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 Каким образом он поделил урожай?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 Зачем мужик повез репу в город?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 Почему мужик посеял на следующий год рожь?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Как мужик сохранил урожай?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Справедливо ли поступил мужик с медведем?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925" y="404813"/>
            <a:ext cx="37004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61198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Экономические категории: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труд</a:t>
            </a:r>
          </a:p>
          <a:p>
            <a:pPr eaLnBrk="1" hangingPunct="1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выгода </a:t>
            </a:r>
          </a:p>
          <a:p>
            <a:pPr eaLnBrk="1" hangingPunct="1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товар</a:t>
            </a:r>
          </a:p>
          <a:p>
            <a:pPr eaLnBrk="1" hangingPunct="1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договор (уговор) </a:t>
            </a:r>
          </a:p>
          <a:p>
            <a:pPr eaLnBrk="1" hangingPunct="1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прибыль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Социально-нравственные качества: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трудолюбие</a:t>
            </a:r>
          </a:p>
          <a:p>
            <a:pPr eaLnBrk="1" hangingPunct="1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смекалка, </a:t>
            </a:r>
          </a:p>
          <a:p>
            <a:pPr eaLnBrk="1" hangingPunct="1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чувство справедливости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 descr="Рисунок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3375"/>
            <a:ext cx="41497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5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33375"/>
            <a:ext cx="238125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6" descr="Рисунок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8" y="3644900"/>
            <a:ext cx="40259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8" descr="Рисунок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644900"/>
            <a:ext cx="22574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8" descr="20210423_1029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0350"/>
            <a:ext cx="41878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11" descr="DSC081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4224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12" descr="IMG_20220309_120121_1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573463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13" descr="IMG-611df30a99408faa4b23f93caecabd80-V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3463"/>
            <a:ext cx="41767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 descr="DSC080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8913"/>
            <a:ext cx="40925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6" descr="IMG_20220309_104153_0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7" descr="IMG_20220309_134405_6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02013"/>
            <a:ext cx="40687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8" descr="IMG_20220314_144348_9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429000"/>
            <a:ext cx="40687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9" descr="DSC081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200" y="2603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10" descr="DSC081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1" descr="DSC0809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357563"/>
            <a:ext cx="43799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2" descr="DSC081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3284538"/>
            <a:ext cx="252095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403350" y="908050"/>
            <a:ext cx="75612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«Сказка для ребенка такое же серьезное и настоящие дело, как игра: она нужна ему для того, чтобы определиться, чтобы изучить себя, измерить, оценить свои возможности»</a:t>
            </a:r>
          </a:p>
          <a:p>
            <a:pPr algn="r">
              <a:lnSpc>
                <a:spcPct val="150000"/>
              </a:lnSpc>
            </a:pP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Джанни Родари</a:t>
            </a:r>
          </a:p>
        </p:txBody>
      </p:sp>
      <p:pic>
        <p:nvPicPr>
          <p:cNvPr id="14338" name="Picture 2" descr="https://i.pinimg.com/736x/97/d6/b0/97d6b04a49f8237ee705041865ffffdc--girl-cartoon-little-gir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84538"/>
            <a:ext cx="250825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 descr="IMG_20220309_113502_7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24638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10" descr="IMG_20220309_113555_8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0350"/>
            <a:ext cx="4067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11" descr="IMG_20220309_113616_08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6449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12" descr="IMG_20220309_113707_78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6449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 descr="IMG_20220309_113748_9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4" descr="IMG_20220309_113822_7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429000"/>
            <a:ext cx="4283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DSC081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33375"/>
            <a:ext cx="39243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2" descr="DSC081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3937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 descr="DSC0815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573463"/>
            <a:ext cx="3911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5" descr="DSC0816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573463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 descr="MyCollages (1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3" descr="Рису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908050"/>
            <a:ext cx="31654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4" descr="Рисунок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573463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2" descr="img_5710ad9f00c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3788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2195513" y="2420938"/>
            <a:ext cx="5113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s://www.krasrabota.ru/wp-content/uploads/2021/12/zhenshhina-magazina-pokupky-baka-ei-53657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60350"/>
            <a:ext cx="36052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3" descr="IMG_20220303_170241_2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Счастливый милый мультфильм маленькая девочка с косичками | Премиум векто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429000"/>
            <a:ext cx="2143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8" descr="Семейный бюджет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5" name="Picture 10" descr="7 ошибок при ведении семейного бюджета и как их избежать - Лайфхак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89363"/>
            <a:ext cx="43211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Шатова Анна Демьяно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33375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0350"/>
            <a:ext cx="2952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116013" y="3500438"/>
            <a:ext cx="2808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Кларина Л.М.</a:t>
            </a:r>
          </a:p>
          <a:p>
            <a:pPr algn="ctr"/>
            <a:endParaRPr lang="ru-RU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011863" y="3573463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Шатова А.Д</a:t>
            </a:r>
            <a:r>
              <a:rPr lang="ru-RU" sz="2400">
                <a:solidFill>
                  <a:srgbClr val="0000FF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179388" y="4005263"/>
            <a:ext cx="46799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</a:t>
            </a:r>
          </a:p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старший научный сотрудник,</a:t>
            </a:r>
          </a:p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ведущий научный сотрудник Института изучения детства, семьи и воспитания  РАО.</a:t>
            </a: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4895850" y="4076700"/>
            <a:ext cx="4248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ведущий научный сотрудник ИППД РАО.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sun9-40.userapi.com/impg/rY9YJR8VCEJD9xlnIKWOvRplSOF_0Qvb-enATQ/D2Cjjgbn1yI.jpg?size=465x604&amp;quality=96&amp;sign=60d8b64e87c47a6d4346e4f63340207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30495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88913"/>
            <a:ext cx="28638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268413"/>
            <a:ext cx="25304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IMG_20220309_112801_1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883525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8351838" cy="62642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Способствовать формированию  экономического мышления через знакомство с экономическими понятиями ( деньги, товар, бюджет, потребности, труд);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Формировать на доступном уровне взаимосвязь понятий « труд-продукт-деньги»;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Развивать умение осознавать и соизмерять свои потребности и возможности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 Развивать творческие способности дошкольников в различных видах деятельности;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  Развивать умения анализировать, рассуждать, обобщать, сравнивать, сопоставлять, делать выводы;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Контролировать  ответственность за свои поступки, которые могут положительно или отрицательно сказаться на экономическом положении семьи и его самого. 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Воспитывать ценность и уважение к труду человека и окружающему предметному миру, как результату труда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endParaRPr lang="ru-RU" sz="2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активно использовать в игровой деятельности элементарные    экономические понятия (деньги, цена, товар, семейный бюджет и пр.).</a:t>
            </a:r>
          </a:p>
          <a:p>
            <a:pPr eaLnBrk="1" hangingPunct="1">
              <a:buFont typeface="Arial" charset="0"/>
              <a:buNone/>
            </a:pP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осознавать и соизмерять свои потребности и возможности. </a:t>
            </a:r>
          </a:p>
          <a:p>
            <a:pPr eaLnBrk="1" hangingPunct="1">
              <a:buFont typeface="Arial" charset="0"/>
              <a:buNone/>
            </a:pP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контролировать  ответственность за свои поступки, которые могут положительно или отрицательно сказаться на экономическом положении семьи и его самого. </a:t>
            </a:r>
          </a:p>
          <a:p>
            <a:pPr eaLnBrk="1" hangingPunct="1">
              <a:buFont typeface="Arial" charset="0"/>
              <a:buNone/>
            </a:pP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понимать, что реклама может помочь, если она правдива, и напротив, навредить, бюджету семьи и здоровью человека. </a:t>
            </a:r>
          </a:p>
          <a:p>
            <a:pPr eaLnBrk="1" hangingPunct="1">
              <a:buFont typeface="Arial" charset="0"/>
              <a:buNone/>
            </a:pP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осознание детьми на доступном уровне взаимосвязи понятий: «труд – продукт -деньги» и «стоимость продукта в зависимости от качества»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IMG_20220314_132601_5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65175"/>
            <a:ext cx="381476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 descr="IMG_20220314_132613_8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65175"/>
            <a:ext cx="381635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371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79</cp:revision>
  <dcterms:created xsi:type="dcterms:W3CDTF">2022-03-03T07:16:09Z</dcterms:created>
  <dcterms:modified xsi:type="dcterms:W3CDTF">2022-03-21T06:10:34Z</dcterms:modified>
</cp:coreProperties>
</file>