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3" r:id="rId4"/>
    <p:sldId id="264" r:id="rId5"/>
    <p:sldId id="265" r:id="rId6"/>
    <p:sldId id="258" r:id="rId7"/>
    <p:sldId id="259" r:id="rId8"/>
    <p:sldId id="266" r:id="rId9"/>
    <p:sldId id="260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4" autoAdjust="0"/>
    <p:restoredTop sz="94660"/>
  </p:normalViewPr>
  <p:slideViewPr>
    <p:cSldViewPr snapToGrid="0">
      <p:cViewPr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7518-8E49-477B-88E0-2DE88B51BB8C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2B23-5F25-471B-B819-3291C046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5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0BBB-0AE4-4C76-BE4A-81D39DEBFC75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34A7B-56FC-4760-8ADE-2A217903F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ru-RU" smtClean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21D0-6823-4B91-86D9-401AC7AFA053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F1F65-E963-4495-ACDB-E265FD2B0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6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8C7B-407E-4BB9-A19B-D5FFA9F9E411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68B4-F417-4F1F-8602-B0E6536A8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8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50B6-9634-4F63-BB0E-DC08D21A5645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DCE7-5A33-4CF6-9F91-0DB48A7A1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68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D090-C3CC-4039-A43A-921F42BD384B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EB81-5BF3-4D9A-9A27-39CCCA263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44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C4C1A-0FFB-4E44-89DE-D65AA6AB7EC9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8E3C-686A-4420-83A1-D4AE67D9A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4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8F36-6148-46E4-A437-451B49DC2169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589-EA8C-4F68-AE38-78AA31FDD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3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2D28-C36C-4C2A-B2AF-47885A972ED2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CAA1-4C4E-4723-A16D-55CC3B9F9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5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9AB99-306C-4247-B2C9-3B80C1DE6F9C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C34F-6FC8-4642-859D-BFE4AB69B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1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7350-494F-4B09-8457-71F9337CEC94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5D5F-8697-4E72-BC8A-A9B512647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0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A2BE-01C0-4417-ABA9-F48E3AFB5AC8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8C50-BA01-4427-B54E-F000A2AF2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C942-6E7A-4FCF-9167-3992FD711FD1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F589-73AD-4884-AB2A-851D33D0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C2BB-E05C-47E2-A1F0-A24F406CA0B4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51D7-D29C-4214-951D-ACDBB86EF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A2E7-5DDB-4511-9C27-6F464D76877A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48B2-108D-4925-987E-D27ED37F8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1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0FB2-DF93-4EAE-BAEE-7527BCA229D7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33CF-0BA7-4B2A-A141-6E33B00A0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0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5B7A5A-2F7F-4DFD-BD14-A1F49397E060}" type="datetimeFigureOut">
              <a:rPr lang="ru-RU"/>
              <a:pPr>
                <a:defRPr/>
              </a:pPr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3D7FC69F-B0B5-49B5-A1B4-BC3C1EBCC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32" r:id="rId11"/>
    <p:sldLayoutId id="2147483727" r:id="rId12"/>
    <p:sldLayoutId id="2147483733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8475"/>
            <a:ext cx="9144000" cy="3011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RobotoSlabRegular"/>
              </a:rPr>
              <a:t>ГКОУ  ВО «</a:t>
            </a:r>
            <a:r>
              <a:rPr lang="ru-RU" sz="1800" b="1" dirty="0" err="1" smtClean="0">
                <a:latin typeface="RobotoSlabRegular"/>
              </a:rPr>
              <a:t>Омофоровская</a:t>
            </a:r>
            <a:r>
              <a:rPr lang="ru-RU" sz="1800" b="1" dirty="0" smtClean="0">
                <a:latin typeface="RobotoSlabRegular"/>
              </a:rPr>
              <a:t> специальная (коррекционная)                                          общеобразовательная школа-интернат»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0070C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-терапевтические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рисуночные </a:t>
            </a:r>
            <a:r>
              <a:rPr lang="ru-RU" dirty="0" smtClean="0">
                <a:solidFill>
                  <a:srgbClr val="FFC000"/>
                </a:solidFill>
              </a:rPr>
              <a:t>п</a:t>
            </a:r>
            <a:r>
              <a:rPr lang="ru-RU" dirty="0" smtClean="0">
                <a:solidFill>
                  <a:srgbClr val="00B0F0"/>
                </a:solidFill>
              </a:rPr>
              <a:t>р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е</a:t>
            </a:r>
            <a:r>
              <a:rPr lang="ru-RU" dirty="0" smtClean="0">
                <a:solidFill>
                  <a:srgbClr val="7030A0"/>
                </a:solidFill>
              </a:rPr>
              <a:t>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..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…весь </a:t>
            </a:r>
            <a:r>
              <a:rPr lang="ru-RU" dirty="0">
                <a:solidFill>
                  <a:srgbClr val="00B050"/>
                </a:solidFill>
              </a:rPr>
              <a:t>этот неоднозначный, непонятный материал является мощным импульсом для творчества, стимулом к придумыванию и самораскрытию. Задумайтесь, вдруг это и про </a:t>
            </a:r>
            <a:r>
              <a:rPr lang="ru-RU" dirty="0" smtClean="0">
                <a:solidFill>
                  <a:srgbClr val="00B050"/>
                </a:solidFill>
              </a:rPr>
              <a:t>вас…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/>
              <a:t>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/>
              <a:t>                                                             учитель-дефектолог  Ларина Н.В.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dirty="0" smtClean="0"/>
              <a:t>2022-2023 </a:t>
            </a:r>
            <a:r>
              <a:rPr lang="ru-RU" b="1" dirty="0" err="1" smtClean="0"/>
              <a:t>уч.год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</a:rPr>
              <a:t>Рисование по точкам</a:t>
            </a:r>
          </a:p>
        </p:txBody>
      </p:sp>
      <p:pic>
        <p:nvPicPr>
          <p:cNvPr id="14339" name="Picture 4" descr="https://i.pinimg.com/736x/56/11/89/5611890c181a89ea24a4fdf72b1e509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6650" y="1711325"/>
            <a:ext cx="3767138" cy="4351338"/>
          </a:xfrm>
          <a:noFill/>
        </p:spPr>
      </p:pic>
      <p:pic>
        <p:nvPicPr>
          <p:cNvPr id="14340" name="Picture 8" descr="https://tvoiraskraski.ru/wp-content/uploads/2022/06/alla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708025"/>
            <a:ext cx="36163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«Завершение рисунка»</a:t>
            </a:r>
          </a:p>
        </p:txBody>
      </p:sp>
      <p:pic>
        <p:nvPicPr>
          <p:cNvPr id="15363" name="Picture 2" descr="http://papik.pro/uploads/posts/2022-01/1641188167_60-papik-pro-p-detskie-risunki-dorisui-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2895600"/>
            <a:ext cx="4135437" cy="3100388"/>
          </a:xfrm>
          <a:noFill/>
        </p:spPr>
      </p:pic>
      <p:pic>
        <p:nvPicPr>
          <p:cNvPr id="15364" name="Picture 4" descr="https://pandia.ru/text/80/635/images/img7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095500"/>
            <a:ext cx="39592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Рисование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жизненного пути или «дороги жизни»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7" name="Picture 2" descr="https://avatars.mds.yandex.net/i?id=acf666f6efa9a6e85d4930476481d31046efdeb9-6879826-images-thumbs&amp;n=13&amp;exp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9238" y="2044700"/>
            <a:ext cx="4572000" cy="2409825"/>
          </a:xfrm>
          <a:noFill/>
        </p:spPr>
      </p:pic>
      <p:pic>
        <p:nvPicPr>
          <p:cNvPr id="16388" name="Picture 4" descr="https://avatars.mds.yandex.net/i?id=a57315217a3d382fb8edcaa09579ba6124dc045c-9107575-images-thumbs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676650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s://avatars.mds.yandex.net/i?id=a57315217a3d382fb8edcaa09579ba6124dc045c-9107575-images-thumbs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676650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https://avatars.mds.yandex.net/i?id=7f99ae4bff1a4f3e450097f0f9b1f98e1f6cabc8-8193216-images-thumbs&amp;n=13&amp;ex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4000500"/>
            <a:ext cx="32083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Рисование каракулей, бессознательное рисование (дудлинг)</a:t>
            </a:r>
          </a:p>
        </p:txBody>
      </p:sp>
      <p:pic>
        <p:nvPicPr>
          <p:cNvPr id="6147" name="Picture 2" descr="https://allaboutourladies.ru/wp-content/uploads/2021/03/wpid-photo-2014030105175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1776413"/>
            <a:ext cx="2963863" cy="2228850"/>
          </a:xfrm>
          <a:noFill/>
        </p:spPr>
      </p:pic>
      <p:pic>
        <p:nvPicPr>
          <p:cNvPr id="6148" name="Picture 4" descr="https://telegra.ph/file/491ad202efd9b4efec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776413"/>
            <a:ext cx="21193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s://sun9-30.userapi.com/impf/9CTl-_U242ZwfP-V68gufj1Tk0C5WvBJKz1wjg/KVOPdMtpBUg.jpg?size=604x604&amp;quality=96&amp;sign=592e1a5e34ea5c70aff809b495e6c74a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005263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s://i.pinimg.com/originals/b0/72/31/b07231761d30fe50698ec62df25ffdd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75" y="-63500"/>
            <a:ext cx="25495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https://cs6.pikabu.ru/post_img/big/2014/09/05/7/1409910158_8662800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890838"/>
            <a:ext cx="4097338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https://thumbs.dreamstime.com/b/%D0%B1%D0%B5%D0%B7%D1%88%D0%BE%D0%B2%D0%BD%D0%B0%D1%8F-%D0%BA%D0%B0%D1%80%D1%82%D0%B8%D0%BD%D0%B0-%D1%81-%D1%80%D0%B5%D0%B1%D1%8F%D1%87%D0%B5%D1%81%D0%BA%D0%B8%D0%BC%D0%B8-doodles-%D1%8F-%D0%B2%D0%B0%D1%88%D0%B5%D0%B3%D0%BE-344520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4594225"/>
            <a:ext cx="28225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F0"/>
                </a:solidFill>
              </a:rPr>
              <a:t>Рисование  пальцами</a:t>
            </a:r>
          </a:p>
        </p:txBody>
      </p:sp>
      <p:pic>
        <p:nvPicPr>
          <p:cNvPr id="7171" name="Picture 6" descr="https://podarokmos.ru/wp-content/uploads/d/f/7/df790387d452e611b6c64b9aec784ed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6613" y="1474788"/>
            <a:ext cx="3989387" cy="2244725"/>
          </a:xfrm>
          <a:noFill/>
        </p:spPr>
      </p:pic>
      <p:pic>
        <p:nvPicPr>
          <p:cNvPr id="7172" name="Picture 2" descr="https://lediglamur.ru/wp-content/uploads/2016/01/risunki-palzam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059238"/>
            <a:ext cx="39624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s://mytehno.ru/image/cache/catalog/API9d6b6f110151ea4dec1c4a56d4bcb839/kraski-palchikovye/IMG8697125320eefa971713b0788b128c2b-750x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365125"/>
            <a:ext cx="39925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https://blogger.googleusercontent.com/img/a/AVvXsEj_2i2nVcmK7k41FmCkZdqduGcbD-O4AzhNv6VyGL12-5ExJ1ofal03EIGXQaN9LJDahUHCdCwGXroDqwzflNLlGlK8qUQ6sk10R2hj3DbKuXQcRREXz6L8zqii1ap9nuOnpTROdyHa9OVBdqtbZ5sn0pbwYdbJHWJl9tXmjDdit61Yu1Rz-JK_wPgQ=s16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811588"/>
            <a:ext cx="2309813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исование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поочередно </a:t>
            </a:r>
            <a:r>
              <a:rPr lang="ru-RU" b="1" dirty="0">
                <a:solidFill>
                  <a:srgbClr val="FF0000"/>
                </a:solidFill>
              </a:rPr>
              <a:t>то правой, </a:t>
            </a:r>
            <a:r>
              <a:rPr lang="ru-RU" b="1" dirty="0" smtClean="0">
                <a:solidFill>
                  <a:srgbClr val="FF0000"/>
                </a:solidFill>
              </a:rPr>
              <a:t>то </a:t>
            </a:r>
            <a:r>
              <a:rPr lang="ru-RU" b="1" dirty="0">
                <a:solidFill>
                  <a:srgbClr val="FF0000"/>
                </a:solidFill>
              </a:rPr>
              <a:t>левой </a:t>
            </a:r>
            <a:r>
              <a:rPr lang="ru-RU" b="1" dirty="0" smtClean="0">
                <a:solidFill>
                  <a:srgbClr val="FF0000"/>
                </a:solidFill>
              </a:rPr>
              <a:t>рукой 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236663" y="6467475"/>
            <a:ext cx="2297112" cy="1062038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8196" name="Picture 2" descr="https://top-fon.com/uploads/posts/2023-01/1674678074_top-fon-com-p-fon-dlya-prezentatsii-netraditsionnie-tekh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4913"/>
            <a:ext cx="4011613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s://i2.wp.com/kraskaok.ru/wp-content/uploads/2019/08/cn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s://i2.wp.com/kraskaok.ru/wp-content/uploads/2019/08/cn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http://itd0.mycdn.me/image?id=910665200400&amp;t=20&amp;plc=MOBILE&amp;tkn=*KraVlSwz2mVNcfpWQbngmuqEqW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127500"/>
            <a:ext cx="4343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s://fsd.multiurok.ru/html/2020/04/29/s_5ea9046c89c43/1434091_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620838"/>
            <a:ext cx="200501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 descr="https://i.pinimg.com/originals/9a/77/68/9a7768fcdd8960b2e5037ec8062604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1666875"/>
            <a:ext cx="29559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2060"/>
                </a:solidFill>
              </a:rPr>
              <a:t>Рисование ногами</a:t>
            </a:r>
          </a:p>
        </p:txBody>
      </p:sp>
      <p:pic>
        <p:nvPicPr>
          <p:cNvPr id="9219" name="Picture 2" descr="https://yandex-images.clstorage.net/Kvw52v200/5989de2Un/nv1wedJQiZ4WXO8MXCO2OG63trzYGDtjN0pNUN7b2liXWAVXnrvuQSvjGa7DC-kmM1AwECz0ZKAqPEkZI2cdWsPxZUjjSaHHcwHjZQwDuixmwsOwnGlTckMjRCG70_Z170AARsKHpmh-yhmK1rZds9PBqcjoXO1InkhUfSdmOSPS8YjU1kCcCn5gMtxwA5KATtKiZAwFZ6YHxlD9py6y_ErZfR76o3c48pbsuzLOjY-3GVk0dFgh9Ebg_M2f4nwzpoHU6W402B5C5Jp0KM-qLFKaBrQA0bMGg36c5dMWlnTOTRnK1r9zTCoOEGPyHjUn82FdwKQYZSDmAAxNo9Kwy0qtwGGKEEhynsAWCISryoimBqLQ7BE7Sg-2PIFPpk7IWq1Fup7zoxSmusibusIlX5cZYVwA3MH4FkTo9dP6sIsKsRyB6niYAiqMDpToq-58ssKSLFytz0ob3lAFN9IGnN495X4GI0_ALhIcLw4KmS_PQU1EeCSZUKJgTAGL6pBX3um0JR5Q6Po6jB4MUCvWrMLmOgysAYMaA1rYAW_OjmRWyX3izmvDCP7mmO8mjrUHv4WV0AA4sfwWdEDtPy5gD8J5-G0OeFSOrkgm1BwbCkDOzracHI1H0nOmUJG3RloAxrnlam57u4iqotSzquaJD48RDXgs2L0gosQcJfvi4NN-ebTpMkRYbo7AYhT0P95kUvIy2IwFxxZnOnwhA4r61MphRXaOH0vgQhp408qacSdLYbG8cJiloA5EnCXv5gArrhG8bY5cjLIqgLpoMPNKLB6eoiAM1WMuK954eTM6FmTSlWWWZpsrAGLCDCOqZh2LU1mJvBBssdxmsFwBD7Y4N5IdSG3uoBAiHhCeDGR7mqQuRgLsxFGTDlNGOJUryp5kSo1h4povq-Raynwb2p6Bc4vpkdS8MGXMkgRAGY8-9Ev-OSiBZtDILkYkeoQE47YAsrZm0JRFly4XclCZl1Y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0138" y="657225"/>
            <a:ext cx="3048000" cy="3048000"/>
          </a:xfrm>
          <a:noFill/>
        </p:spPr>
      </p:pic>
      <p:pic>
        <p:nvPicPr>
          <p:cNvPr id="9220" name="Picture 10" descr="https://www.detkipodelki.ru/upload/027/u2754/a/1/risovanie-detskimi-nozhkami-images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53975"/>
            <a:ext cx="24304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s://avatars.mds.yandex.net/i?id=fb94e5096f9536898e0deb15777d7f1a7ef9a70d-8312133-images-thumbs&amp;n=13&amp;ex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3125"/>
            <a:ext cx="4572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https://avatars.mds.yandex.net/i?id=bb8ee5ee52bb1cdca9fea60cede2c9bff3e69626-9223201-images-thumbs&amp;n=13&amp;ex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346868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B050"/>
                </a:solidFill>
              </a:rPr>
              <a:t>Манипулирование пластилином</a:t>
            </a:r>
          </a:p>
        </p:txBody>
      </p:sp>
      <p:pic>
        <p:nvPicPr>
          <p:cNvPr id="10243" name="Picture 2" descr="https://avatars.mds.yandex.net/i?id=cd31abc2bb78f889d590b1930a68096f4254c31d-8497113-images-thumbs&amp;n=13&amp;exp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3700" y="1336675"/>
            <a:ext cx="4572000" cy="3048000"/>
          </a:xfrm>
          <a:noFill/>
        </p:spPr>
      </p:pic>
      <p:pic>
        <p:nvPicPr>
          <p:cNvPr id="10244" name="Picture 6" descr="https://ladushki-club.ru/wp-content/uploads/9/9/8/998c46705d46aadf43e1e42625e8ef0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875088"/>
            <a:ext cx="400526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s://top-fon.com/uploads/posts/2023-01/1674628455_top-fon-com-p-fon-dlya-prezentatsii-po-melkoi-motorike-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646488"/>
            <a:ext cx="325755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Исследование цвета</a:t>
            </a:r>
          </a:p>
        </p:txBody>
      </p:sp>
      <p:pic>
        <p:nvPicPr>
          <p:cNvPr id="11267" name="Picture 2" descr="https://avatars.mds.yandex.net/i?id=6eb35f7ca1d22ac79aa749513c3aac94-5233043-images-thumbs&amp;n=13&amp;exp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800" y="2041525"/>
            <a:ext cx="4067175" cy="3048000"/>
          </a:xfrm>
          <a:noFill/>
        </p:spPr>
      </p:pic>
      <p:pic>
        <p:nvPicPr>
          <p:cNvPr id="11268" name="Picture 4" descr="https://myslide.ru/documents_7/4a54ef8b267d493ae9c43830eef961fd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41525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Рисование с помощью уникального отпечатка.</a:t>
            </a:r>
          </a:p>
        </p:txBody>
      </p:sp>
      <p:pic>
        <p:nvPicPr>
          <p:cNvPr id="12291" name="Picture 2" descr="https://i.pinimg.com/736x/78/79/54/787954594b546065795520f9dee624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92450"/>
            <a:ext cx="3948113" cy="2960688"/>
          </a:xfrm>
          <a:noFill/>
        </p:spPr>
      </p:pic>
      <p:pic>
        <p:nvPicPr>
          <p:cNvPr id="12292" name="Picture 4" descr="https://tacon.ru/wp-content/uploads/4/4/9/449e0707eb3c84a9fe988eca71da114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813050"/>
            <a:ext cx="243681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s://paper-land.ru/wp-content/uploads/8/a/f/8af69ef4c3b251241a2f3b78cdba068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35113"/>
            <a:ext cx="29035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В</a:t>
            </a:r>
            <a:r>
              <a:rPr lang="ru-RU" altLang="ru-RU" b="1" smtClean="0">
                <a:solidFill>
                  <a:srgbClr val="FFC000"/>
                </a:solidFill>
              </a:rPr>
              <a:t>о</a:t>
            </a:r>
            <a:r>
              <a:rPr lang="ru-RU" altLang="ru-RU" b="1" smtClean="0">
                <a:solidFill>
                  <a:srgbClr val="92D050"/>
                </a:solidFill>
              </a:rPr>
              <a:t>л</a:t>
            </a:r>
            <a:r>
              <a:rPr lang="ru-RU" altLang="ru-RU" b="1" smtClean="0">
                <a:solidFill>
                  <a:srgbClr val="00B0F0"/>
                </a:solidFill>
              </a:rPr>
              <a:t>ш</a:t>
            </a:r>
            <a:r>
              <a:rPr lang="ru-RU" altLang="ru-RU" b="1" smtClean="0">
                <a:solidFill>
                  <a:srgbClr val="C00000"/>
                </a:solidFill>
              </a:rPr>
              <a:t>е</a:t>
            </a:r>
            <a:r>
              <a:rPr lang="ru-RU" altLang="ru-RU" b="1" smtClean="0"/>
              <a:t>б</a:t>
            </a:r>
            <a:r>
              <a:rPr lang="ru-RU" altLang="ru-RU" b="1" smtClean="0">
                <a:solidFill>
                  <a:srgbClr val="002060"/>
                </a:solidFill>
              </a:rPr>
              <a:t>н</a:t>
            </a:r>
            <a:r>
              <a:rPr lang="ru-RU" altLang="ru-RU" b="1" smtClean="0">
                <a:solidFill>
                  <a:srgbClr val="FF0000"/>
                </a:solidFill>
              </a:rPr>
              <a:t>ы</a:t>
            </a:r>
            <a:r>
              <a:rPr lang="ru-RU" altLang="ru-RU" b="1" smtClean="0">
                <a:solidFill>
                  <a:srgbClr val="7030A0"/>
                </a:solidFill>
              </a:rPr>
              <a:t>е</a:t>
            </a:r>
            <a:r>
              <a:rPr lang="ru-RU" altLang="ru-RU" smtClean="0"/>
              <a:t> </a:t>
            </a:r>
            <a:r>
              <a:rPr lang="ru-RU" altLang="ru-RU" b="1" smtClean="0"/>
              <a:t>пятна</a:t>
            </a:r>
          </a:p>
        </p:txBody>
      </p:sp>
      <p:pic>
        <p:nvPicPr>
          <p:cNvPr id="13315" name="Picture 2" descr="https://avatars.mds.yandex.net/i?id=2f1b96d1d9340521342e664a942f99a1962a6758-5232412-images-thumbs&amp;n=13&amp;exp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763" y="1889125"/>
            <a:ext cx="3671887" cy="2751138"/>
          </a:xfrm>
          <a:noFill/>
        </p:spPr>
      </p:pic>
      <p:pic>
        <p:nvPicPr>
          <p:cNvPr id="13316" name="Picture 4" descr="https://avatars.mds.yandex.net/i?id=f7d0ee295f6b94835793e3267152b1d722b009e8-8219563-images-thumbs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76263"/>
            <a:ext cx="37846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s://freepngimg.com/thumb/paint/100176-paint-art-download-free-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413125"/>
            <a:ext cx="44100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ГКОУ  ВО «Омофоровская специальная (коррекционная)  Ларина Н.В. [Режим совместимости]" id="{6084BDAF-A1F2-4F33-BCCF-7FD5055845C0}" vid="{55E5365E-0CA6-4D48-AB71-EF6489F66C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ГКОУ ВО «Омофоровская специальная (коррекционная) Ларина Н.В.</Template>
  <TotalTime>0</TotalTime>
  <Words>75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Trebuchet MS</vt:lpstr>
      <vt:lpstr>Arial</vt:lpstr>
      <vt:lpstr>Wingdings 3</vt:lpstr>
      <vt:lpstr>Calibri</vt:lpstr>
      <vt:lpstr>RobotoSlabRegular</vt:lpstr>
      <vt:lpstr>Аспект</vt:lpstr>
      <vt:lpstr>ГКОУ  ВО «Омофоровская специальная (коррекционная)                                          общеобразовательная школа-интернат» АРТ-терапевтические рисуночные приемы</vt:lpstr>
      <vt:lpstr>Рисование каракулей, бессознательное рисование (дудлинг)</vt:lpstr>
      <vt:lpstr>Рисование  пальцами</vt:lpstr>
      <vt:lpstr>Рисование  поочередно то правой, то левой рукой   </vt:lpstr>
      <vt:lpstr>Рисование ногами</vt:lpstr>
      <vt:lpstr>Манипулирование пластилином</vt:lpstr>
      <vt:lpstr>Исследование цвета</vt:lpstr>
      <vt:lpstr>Рисование с помощью уникального отпечатка.</vt:lpstr>
      <vt:lpstr>Волшебные пятна</vt:lpstr>
      <vt:lpstr>Рисование по точкам</vt:lpstr>
      <vt:lpstr>«Завершение рисунка»</vt:lpstr>
      <vt:lpstr>Рисование  жизненного пути или «дороги жизни»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 ВО «Омофоровская специальная (коррекционная)                                          общеобразовательная школа-интернат» АРТ-терапевтические рисуночные приемы</dc:title>
  <dc:creator>Начальный класс - 3</dc:creator>
  <cp:lastModifiedBy>Начальный класс - 3</cp:lastModifiedBy>
  <cp:revision>1</cp:revision>
  <dcterms:created xsi:type="dcterms:W3CDTF">2023-04-04T08:00:28Z</dcterms:created>
  <dcterms:modified xsi:type="dcterms:W3CDTF">2023-04-04T08:00:43Z</dcterms:modified>
</cp:coreProperties>
</file>