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</p:sldMasterIdLst>
  <p:notesMasterIdLst>
    <p:notesMasterId r:id="rId22"/>
  </p:notesMasterIdLst>
  <p:sldIdLst>
    <p:sldId id="256" r:id="rId3"/>
    <p:sldId id="290" r:id="rId4"/>
    <p:sldId id="286" r:id="rId5"/>
    <p:sldId id="287" r:id="rId6"/>
    <p:sldId id="288" r:id="rId7"/>
    <p:sldId id="259" r:id="rId8"/>
    <p:sldId id="263" r:id="rId9"/>
    <p:sldId id="292" r:id="rId10"/>
    <p:sldId id="264" r:id="rId11"/>
    <p:sldId id="293" r:id="rId12"/>
    <p:sldId id="295" r:id="rId13"/>
    <p:sldId id="296" r:id="rId14"/>
    <p:sldId id="269" r:id="rId15"/>
    <p:sldId id="271" r:id="rId16"/>
    <p:sldId id="276" r:id="rId17"/>
    <p:sldId id="277" r:id="rId18"/>
    <p:sldId id="298" r:id="rId19"/>
    <p:sldId id="297" r:id="rId20"/>
    <p:sldId id="284" r:id="rId21"/>
  </p:sldIdLst>
  <p:sldSz cx="9144000" cy="6858000" type="screen4x3"/>
  <p:notesSz cx="6858000" cy="914400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Arial Unicode MS" pitchFamily="34" charset="-128"/>
        <a:cs typeface="Arial Unicode MS" pitchFamily="34" charset="-128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Arial Unicode MS" pitchFamily="34" charset="-128"/>
        <a:cs typeface="Arial Unicode MS" pitchFamily="34" charset="-128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Arial Unicode MS" pitchFamily="34" charset="-128"/>
        <a:cs typeface="Arial Unicode MS" pitchFamily="34" charset="-128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Arial Unicode MS" pitchFamily="34" charset="-128"/>
        <a:cs typeface="Arial Unicode MS" pitchFamily="34" charset="-128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Arial Unicode MS" pitchFamily="34" charset="-128"/>
        <a:cs typeface="Arial Unicode MS" pitchFamily="34" charset="-128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Arial Unicode MS" pitchFamily="34" charset="-128"/>
        <a:cs typeface="Arial Unicode MS" pitchFamily="34" charset="-128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Arial Unicode MS" pitchFamily="34" charset="-128"/>
        <a:cs typeface="Arial Unicode MS" pitchFamily="34" charset="-128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Arial Unicode MS" pitchFamily="34" charset="-128"/>
        <a:cs typeface="Arial Unicode MS" pitchFamily="34" charset="-128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Arial Unicode MS" pitchFamily="34" charset="-128"/>
        <a:cs typeface="Arial Unicode MS" pitchFamily="34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333399"/>
    <a:srgbClr val="9F6180"/>
    <a:srgbClr val="3535C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34587" autoAdjust="0"/>
    <p:restoredTop sz="94713" autoAdjust="0"/>
  </p:normalViewPr>
  <p:slideViewPr>
    <p:cSldViewPr>
      <p:cViewPr varScale="1">
        <p:scale>
          <a:sx n="122" d="100"/>
          <a:sy n="122" d="100"/>
        </p:scale>
        <p:origin x="-1314" y="-9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0" y="21852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ru-RU">
              <a:ea typeface="+mn-ea"/>
              <a:cs typeface="Arial Unicode MS" charset="0"/>
            </a:endParaRPr>
          </a:p>
        </p:txBody>
      </p:sp>
      <p:sp>
        <p:nvSpPr>
          <p:cNvPr id="3074" name="AutoShap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ru-RU">
              <a:ea typeface="+mn-ea"/>
              <a:cs typeface="Arial Unicode MS" charset="0"/>
            </a:endParaRPr>
          </a:p>
        </p:txBody>
      </p:sp>
      <p:sp>
        <p:nvSpPr>
          <p:cNvPr id="36868" name="Rectangle 3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-11798300" y="-11796713"/>
            <a:ext cx="11795125" cy="124888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3076" name="Rectangle 4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1638" cy="41100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noProof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789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227175" y="-11796713"/>
            <a:ext cx="16656050" cy="124920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891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4813" cy="4114800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993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096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608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813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325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427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6144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94C67E-BFB2-40F9-8E5E-C5FE31E3C0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dt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BFB102-EF40-4B15-8879-A745BE8173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dt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225" y="160338"/>
            <a:ext cx="2055813" cy="59658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338"/>
            <a:ext cx="6016625" cy="59658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01CCD6-6186-442A-BF39-F85B8A16EA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dt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0287FE-14F3-4B8D-BF8E-D6B0F24E28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AE4A6F-9EC3-49EE-B618-F1C27DE3FC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5D44E9-15E9-43F0-A1CA-2DECCBB388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5425" cy="452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5025" y="1604963"/>
            <a:ext cx="4037013" cy="452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1E0CCD-3E88-4089-B781-444379F08D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2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2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A5C146-89D5-4DF3-A030-FD2C1AC357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5FC18D-DE11-4F55-9E1A-F509BB7331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2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814C34-C260-4253-9AFE-D777447107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6F1871-0BCA-4965-AB55-39418AE035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1182B0-37E5-40EC-BD53-43B605F888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dt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829FE4-C032-4C3A-8756-548B87363F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A1B0B9-F3F6-406A-BD84-C7241A0218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225" y="1600200"/>
            <a:ext cx="2055813" cy="45259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6625" cy="45259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362BD2-DA83-4AE2-9F25-88D6FA0461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7767638" cy="18240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28340C-2F3E-429F-9436-3201994CA0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10E8A0-466E-4E54-BF16-2A1996E5E9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dt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54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70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0718E6-9E6C-461F-9D29-A1901751B3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27"/>
          <p:cNvSpPr>
            <a:spLocks noGrp="1" noChangeArrowheads="1"/>
          </p:cNvSpPr>
          <p:nvPr>
            <p:ph type="dt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2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102622-B93D-4760-BA9A-5D1B5D21A6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Rectangle 27"/>
          <p:cNvSpPr>
            <a:spLocks noGrp="1" noChangeArrowheads="1"/>
          </p:cNvSpPr>
          <p:nvPr>
            <p:ph type="dt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5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F5805F-8EA8-4B12-89D7-B402C32E47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dt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5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2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8260D8-A3E5-4F6B-BEAD-C22887958F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dt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63EB69-923B-4F1E-8E18-7E8ADBA41B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27"/>
          <p:cNvSpPr>
            <a:spLocks noGrp="1" noChangeArrowheads="1"/>
          </p:cNvSpPr>
          <p:nvPr>
            <p:ph type="dt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D15DD2-B9F2-45D7-B3DB-85ED82EC21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27"/>
          <p:cNvSpPr>
            <a:spLocks noGrp="1" noChangeArrowheads="1"/>
          </p:cNvSpPr>
          <p:nvPr>
            <p:ph type="dt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"/>
          <p:cNvGrpSpPr>
            <a:grpSpLocks/>
          </p:cNvGrpSpPr>
          <p:nvPr/>
        </p:nvGrpSpPr>
        <p:grpSpPr bwMode="auto">
          <a:xfrm>
            <a:off x="0" y="0"/>
            <a:ext cx="9155113" cy="6853238"/>
            <a:chOff x="0" y="0"/>
            <a:chExt cx="5767" cy="4317"/>
          </a:xfrm>
        </p:grpSpPr>
        <p:sp>
          <p:nvSpPr>
            <p:cNvPr id="2" name="Rectangle 2"/>
            <p:cNvSpPr>
              <a:spLocks noChangeArrowheads="1"/>
            </p:cNvSpPr>
            <p:nvPr/>
          </p:nvSpPr>
          <p:spPr bwMode="auto">
            <a:xfrm>
              <a:off x="5232" y="1"/>
              <a:ext cx="525" cy="4316"/>
            </a:xfrm>
            <a:prstGeom prst="rect">
              <a:avLst/>
            </a:prstGeom>
            <a:gradFill rotWithShape="0">
              <a:gsLst>
                <a:gs pos="0">
                  <a:srgbClr val="0E0E0E"/>
                </a:gs>
                <a:gs pos="100000">
                  <a:srgbClr val="000000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ru-RU">
                <a:ea typeface="+mn-ea"/>
                <a:cs typeface="Arial Unicode MS" charset="0"/>
              </a:endParaRPr>
            </a:p>
          </p:txBody>
        </p:sp>
        <p:sp>
          <p:nvSpPr>
            <p:cNvPr id="1027" name="Rectangle 3"/>
            <p:cNvSpPr>
              <a:spLocks noChangeArrowheads="1"/>
            </p:cNvSpPr>
            <p:nvPr/>
          </p:nvSpPr>
          <p:spPr bwMode="auto">
            <a:xfrm>
              <a:off x="1056" y="0"/>
              <a:ext cx="189" cy="4317"/>
            </a:xfrm>
            <a:prstGeom prst="rect">
              <a:avLst/>
            </a:prstGeom>
            <a:gradFill rotWithShape="0">
              <a:gsLst>
                <a:gs pos="0">
                  <a:srgbClr val="800000"/>
                </a:gs>
                <a:gs pos="100000">
                  <a:srgbClr val="602000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ru-RU">
                <a:ea typeface="+mn-ea"/>
                <a:cs typeface="Arial Unicode MS" charset="0"/>
              </a:endParaRPr>
            </a:p>
          </p:txBody>
        </p:sp>
        <p:sp>
          <p:nvSpPr>
            <p:cNvPr id="1028" name="Rectangle 4"/>
            <p:cNvSpPr>
              <a:spLocks noChangeArrowheads="1"/>
            </p:cNvSpPr>
            <p:nvPr/>
          </p:nvSpPr>
          <p:spPr bwMode="auto">
            <a:xfrm>
              <a:off x="1728" y="0"/>
              <a:ext cx="429" cy="4317"/>
            </a:xfrm>
            <a:prstGeom prst="rect">
              <a:avLst/>
            </a:prstGeom>
            <a:gradFill rotWithShape="0">
              <a:gsLst>
                <a:gs pos="0">
                  <a:srgbClr val="602000"/>
                </a:gs>
                <a:gs pos="100000">
                  <a:srgbClr val="800000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ru-RU">
                <a:ea typeface="+mn-ea"/>
                <a:cs typeface="Arial Unicode MS" charset="0"/>
              </a:endParaRPr>
            </a:p>
          </p:txBody>
        </p:sp>
        <p:sp>
          <p:nvSpPr>
            <p:cNvPr id="1029" name="Rectangle 5"/>
            <p:cNvSpPr>
              <a:spLocks noChangeArrowheads="1"/>
            </p:cNvSpPr>
            <p:nvPr/>
          </p:nvSpPr>
          <p:spPr bwMode="auto">
            <a:xfrm>
              <a:off x="2256" y="0"/>
              <a:ext cx="237" cy="4317"/>
            </a:xfrm>
            <a:prstGeom prst="rect">
              <a:avLst/>
            </a:prstGeom>
            <a:solidFill>
              <a:srgbClr val="8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ru-RU">
                <a:ea typeface="+mn-ea"/>
                <a:cs typeface="Arial Unicode MS" charset="0"/>
              </a:endParaRPr>
            </a:p>
          </p:txBody>
        </p:sp>
        <p:sp>
          <p:nvSpPr>
            <p:cNvPr id="1030" name="Rectangle 6"/>
            <p:cNvSpPr>
              <a:spLocks noChangeArrowheads="1"/>
            </p:cNvSpPr>
            <p:nvPr/>
          </p:nvSpPr>
          <p:spPr bwMode="auto">
            <a:xfrm>
              <a:off x="1344" y="0"/>
              <a:ext cx="381" cy="4317"/>
            </a:xfrm>
            <a:prstGeom prst="rect">
              <a:avLst/>
            </a:prstGeom>
            <a:gradFill rotWithShape="0">
              <a:gsLst>
                <a:gs pos="0">
                  <a:srgbClr val="800000"/>
                </a:gs>
                <a:gs pos="100000">
                  <a:srgbClr val="602000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ru-RU">
                <a:ea typeface="+mn-ea"/>
                <a:cs typeface="Arial Unicode MS" charset="0"/>
              </a:endParaRPr>
            </a:p>
          </p:txBody>
        </p:sp>
        <p:sp>
          <p:nvSpPr>
            <p:cNvPr id="1031" name="Rectangle 7"/>
            <p:cNvSpPr>
              <a:spLocks noChangeArrowheads="1"/>
            </p:cNvSpPr>
            <p:nvPr/>
          </p:nvSpPr>
          <p:spPr bwMode="auto">
            <a:xfrm>
              <a:off x="480" y="0"/>
              <a:ext cx="573" cy="4317"/>
            </a:xfrm>
            <a:prstGeom prst="rect">
              <a:avLst/>
            </a:prstGeom>
            <a:gradFill rotWithShape="0">
              <a:gsLst>
                <a:gs pos="0">
                  <a:srgbClr val="602000"/>
                </a:gs>
                <a:gs pos="100000">
                  <a:srgbClr val="800000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ru-RU">
                <a:ea typeface="+mn-ea"/>
                <a:cs typeface="Arial Unicode MS" charset="0"/>
              </a:endParaRPr>
            </a:p>
          </p:txBody>
        </p:sp>
        <p:sp>
          <p:nvSpPr>
            <p:cNvPr id="1032" name="Rectangle 8"/>
            <p:cNvSpPr>
              <a:spLocks noChangeArrowheads="1"/>
            </p:cNvSpPr>
            <p:nvPr/>
          </p:nvSpPr>
          <p:spPr bwMode="auto">
            <a:xfrm>
              <a:off x="288" y="0"/>
              <a:ext cx="189" cy="4317"/>
            </a:xfrm>
            <a:prstGeom prst="rect">
              <a:avLst/>
            </a:prstGeom>
            <a:gradFill rotWithShape="0">
              <a:gsLst>
                <a:gs pos="0">
                  <a:srgbClr val="511B00"/>
                </a:gs>
                <a:gs pos="50000">
                  <a:srgbClr val="602000"/>
                </a:gs>
                <a:gs pos="100000">
                  <a:srgbClr val="511B00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ru-RU">
                <a:ea typeface="+mn-ea"/>
                <a:cs typeface="Arial Unicode MS" charset="0"/>
              </a:endParaRPr>
            </a:p>
          </p:txBody>
        </p:sp>
        <p:sp>
          <p:nvSpPr>
            <p:cNvPr id="1033" name="Rectangle 9"/>
            <p:cNvSpPr>
              <a:spLocks noChangeArrowheads="1"/>
            </p:cNvSpPr>
            <p:nvPr/>
          </p:nvSpPr>
          <p:spPr bwMode="auto">
            <a:xfrm>
              <a:off x="0" y="0"/>
              <a:ext cx="285" cy="4317"/>
            </a:xfrm>
            <a:prstGeom prst="rect">
              <a:avLst/>
            </a:prstGeom>
            <a:gradFill rotWithShape="0">
              <a:gsLst>
                <a:gs pos="0">
                  <a:srgbClr val="4B1900"/>
                </a:gs>
                <a:gs pos="100000">
                  <a:srgbClr val="602000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ru-RU">
                <a:ea typeface="+mn-ea"/>
                <a:cs typeface="Arial Unicode MS" charset="0"/>
              </a:endParaRPr>
            </a:p>
          </p:txBody>
        </p:sp>
        <p:sp>
          <p:nvSpPr>
            <p:cNvPr id="1034" name="Rectangle 10"/>
            <p:cNvSpPr>
              <a:spLocks noChangeArrowheads="1"/>
            </p:cNvSpPr>
            <p:nvPr/>
          </p:nvSpPr>
          <p:spPr bwMode="auto">
            <a:xfrm>
              <a:off x="2160" y="0"/>
              <a:ext cx="237" cy="4317"/>
            </a:xfrm>
            <a:prstGeom prst="rect">
              <a:avLst/>
            </a:prstGeom>
            <a:gradFill rotWithShape="0">
              <a:gsLst>
                <a:gs pos="0">
                  <a:srgbClr val="800000"/>
                </a:gs>
                <a:gs pos="100000">
                  <a:srgbClr val="602000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ru-RU">
                <a:ea typeface="+mn-ea"/>
                <a:cs typeface="Arial Unicode MS" charset="0"/>
              </a:endParaRPr>
            </a:p>
          </p:txBody>
        </p:sp>
        <p:sp>
          <p:nvSpPr>
            <p:cNvPr id="1035" name="Rectangle 11"/>
            <p:cNvSpPr>
              <a:spLocks noChangeArrowheads="1"/>
            </p:cNvSpPr>
            <p:nvPr/>
          </p:nvSpPr>
          <p:spPr bwMode="auto">
            <a:xfrm>
              <a:off x="2784" y="0"/>
              <a:ext cx="525" cy="4317"/>
            </a:xfrm>
            <a:prstGeom prst="rect">
              <a:avLst/>
            </a:prstGeom>
            <a:gradFill rotWithShape="0">
              <a:gsLst>
                <a:gs pos="0">
                  <a:srgbClr val="602000"/>
                </a:gs>
                <a:gs pos="100000">
                  <a:srgbClr val="800000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ru-RU">
                <a:ea typeface="+mn-ea"/>
                <a:cs typeface="Arial Unicode MS" charset="0"/>
              </a:endParaRPr>
            </a:p>
          </p:txBody>
        </p:sp>
        <p:sp>
          <p:nvSpPr>
            <p:cNvPr id="1036" name="Rectangle 12"/>
            <p:cNvSpPr>
              <a:spLocks noChangeArrowheads="1"/>
            </p:cNvSpPr>
            <p:nvPr/>
          </p:nvSpPr>
          <p:spPr bwMode="auto">
            <a:xfrm>
              <a:off x="1248" y="0"/>
              <a:ext cx="141" cy="4317"/>
            </a:xfrm>
            <a:prstGeom prst="rect">
              <a:avLst/>
            </a:prstGeom>
            <a:solidFill>
              <a:srgbClr val="602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ru-RU">
                <a:ea typeface="+mn-ea"/>
                <a:cs typeface="Arial Unicode MS" charset="0"/>
              </a:endParaRPr>
            </a:p>
          </p:txBody>
        </p:sp>
        <p:sp>
          <p:nvSpPr>
            <p:cNvPr id="1037" name="Rectangle 13"/>
            <p:cNvSpPr>
              <a:spLocks noChangeArrowheads="1"/>
            </p:cNvSpPr>
            <p:nvPr/>
          </p:nvSpPr>
          <p:spPr bwMode="auto">
            <a:xfrm>
              <a:off x="3300" y="0"/>
              <a:ext cx="249" cy="4317"/>
            </a:xfrm>
            <a:prstGeom prst="rect">
              <a:avLst/>
            </a:prstGeom>
            <a:solidFill>
              <a:srgbClr val="602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ru-RU">
                <a:ea typeface="+mn-ea"/>
                <a:cs typeface="Arial Unicode MS" charset="0"/>
              </a:endParaRPr>
            </a:p>
          </p:txBody>
        </p:sp>
        <p:sp>
          <p:nvSpPr>
            <p:cNvPr id="1038" name="Rectangle 14"/>
            <p:cNvSpPr>
              <a:spLocks noChangeArrowheads="1"/>
            </p:cNvSpPr>
            <p:nvPr/>
          </p:nvSpPr>
          <p:spPr bwMode="auto">
            <a:xfrm>
              <a:off x="4656" y="0"/>
              <a:ext cx="141" cy="4317"/>
            </a:xfrm>
            <a:prstGeom prst="rect">
              <a:avLst/>
            </a:prstGeom>
            <a:gradFill rotWithShape="0">
              <a:gsLst>
                <a:gs pos="0">
                  <a:srgbClr val="5C1E00"/>
                </a:gs>
                <a:gs pos="50000">
                  <a:srgbClr val="602000"/>
                </a:gs>
                <a:gs pos="100000">
                  <a:srgbClr val="5C1E00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ru-RU">
                <a:ea typeface="+mn-ea"/>
                <a:cs typeface="Arial Unicode MS" charset="0"/>
              </a:endParaRPr>
            </a:p>
          </p:txBody>
        </p:sp>
        <p:sp>
          <p:nvSpPr>
            <p:cNvPr id="1039" name="Rectangle 15"/>
            <p:cNvSpPr>
              <a:spLocks noChangeArrowheads="1"/>
            </p:cNvSpPr>
            <p:nvPr/>
          </p:nvSpPr>
          <p:spPr bwMode="auto">
            <a:xfrm>
              <a:off x="4608" y="0"/>
              <a:ext cx="669" cy="4317"/>
            </a:xfrm>
            <a:prstGeom prst="rect">
              <a:avLst/>
            </a:prstGeom>
            <a:gradFill rotWithShape="0">
              <a:gsLst>
                <a:gs pos="0">
                  <a:srgbClr val="000000"/>
                </a:gs>
                <a:gs pos="100000">
                  <a:srgbClr val="602000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ru-RU">
                <a:ea typeface="+mn-ea"/>
                <a:cs typeface="Arial Unicode MS" charset="0"/>
              </a:endParaRPr>
            </a:p>
          </p:txBody>
        </p:sp>
        <p:sp>
          <p:nvSpPr>
            <p:cNvPr id="1040" name="Rectangle 16"/>
            <p:cNvSpPr>
              <a:spLocks noChangeArrowheads="1"/>
            </p:cNvSpPr>
            <p:nvPr/>
          </p:nvSpPr>
          <p:spPr bwMode="auto">
            <a:xfrm>
              <a:off x="3504" y="0"/>
              <a:ext cx="621" cy="4317"/>
            </a:xfrm>
            <a:prstGeom prst="rect">
              <a:avLst/>
            </a:prstGeom>
            <a:gradFill rotWithShape="0">
              <a:gsLst>
                <a:gs pos="0">
                  <a:srgbClr val="800000"/>
                </a:gs>
                <a:gs pos="50000">
                  <a:srgbClr val="602000"/>
                </a:gs>
                <a:gs pos="100000">
                  <a:srgbClr val="800000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ru-RU">
                <a:ea typeface="+mn-ea"/>
                <a:cs typeface="Arial Unicode MS" charset="0"/>
              </a:endParaRPr>
            </a:p>
          </p:txBody>
        </p:sp>
        <p:sp>
          <p:nvSpPr>
            <p:cNvPr id="1041" name="Rectangle 17"/>
            <p:cNvSpPr>
              <a:spLocks noChangeArrowheads="1"/>
            </p:cNvSpPr>
            <p:nvPr/>
          </p:nvSpPr>
          <p:spPr bwMode="auto">
            <a:xfrm>
              <a:off x="3840" y="0"/>
              <a:ext cx="525" cy="4317"/>
            </a:xfrm>
            <a:prstGeom prst="rect">
              <a:avLst/>
            </a:prstGeom>
            <a:gradFill rotWithShape="0">
              <a:gsLst>
                <a:gs pos="0">
                  <a:srgbClr val="602000"/>
                </a:gs>
                <a:gs pos="100000">
                  <a:srgbClr val="800000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ru-RU">
                <a:ea typeface="+mn-ea"/>
                <a:cs typeface="Arial Unicode MS" charset="0"/>
              </a:endParaRPr>
            </a:p>
          </p:txBody>
        </p:sp>
        <p:sp>
          <p:nvSpPr>
            <p:cNvPr id="1042" name="Rectangle 18"/>
            <p:cNvSpPr>
              <a:spLocks noChangeArrowheads="1"/>
            </p:cNvSpPr>
            <p:nvPr/>
          </p:nvSpPr>
          <p:spPr bwMode="auto">
            <a:xfrm>
              <a:off x="4368" y="0"/>
              <a:ext cx="237" cy="4317"/>
            </a:xfrm>
            <a:prstGeom prst="rect">
              <a:avLst/>
            </a:prstGeom>
            <a:gradFill rotWithShape="0">
              <a:gsLst>
                <a:gs pos="0">
                  <a:srgbClr val="5C1E00"/>
                </a:gs>
                <a:gs pos="50000">
                  <a:srgbClr val="602000"/>
                </a:gs>
                <a:gs pos="100000">
                  <a:srgbClr val="5C1E00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ru-RU">
                <a:ea typeface="+mn-ea"/>
                <a:cs typeface="Arial Unicode MS" charset="0"/>
              </a:endParaRPr>
            </a:p>
          </p:txBody>
        </p:sp>
        <p:sp>
          <p:nvSpPr>
            <p:cNvPr id="1043" name="Rectangle 19"/>
            <p:cNvSpPr>
              <a:spLocks noChangeArrowheads="1"/>
            </p:cNvSpPr>
            <p:nvPr/>
          </p:nvSpPr>
          <p:spPr bwMode="auto">
            <a:xfrm>
              <a:off x="2680" y="0"/>
              <a:ext cx="149" cy="4317"/>
            </a:xfrm>
            <a:prstGeom prst="rect">
              <a:avLst/>
            </a:prstGeom>
            <a:gradFill rotWithShape="0">
              <a:gsLst>
                <a:gs pos="0">
                  <a:srgbClr val="602000"/>
                </a:gs>
                <a:gs pos="100000">
                  <a:srgbClr val="800000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ru-RU">
                <a:ea typeface="+mn-ea"/>
                <a:cs typeface="Arial Unicode MS" charset="0"/>
              </a:endParaRPr>
            </a:p>
          </p:txBody>
        </p:sp>
        <p:sp>
          <p:nvSpPr>
            <p:cNvPr id="1044" name="Rectangle 20"/>
            <p:cNvSpPr>
              <a:spLocks noChangeArrowheads="1"/>
            </p:cNvSpPr>
            <p:nvPr/>
          </p:nvSpPr>
          <p:spPr bwMode="auto">
            <a:xfrm>
              <a:off x="2366" y="0"/>
              <a:ext cx="333" cy="4317"/>
            </a:xfrm>
            <a:prstGeom prst="rect">
              <a:avLst/>
            </a:prstGeom>
            <a:gradFill rotWithShape="0">
              <a:gsLst>
                <a:gs pos="0">
                  <a:srgbClr val="800000"/>
                </a:gs>
                <a:gs pos="100000">
                  <a:srgbClr val="602000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ru-RU">
                <a:ea typeface="+mn-ea"/>
                <a:cs typeface="Arial Unicode MS" charset="0"/>
              </a:endParaRPr>
            </a:p>
          </p:txBody>
        </p:sp>
        <p:sp>
          <p:nvSpPr>
            <p:cNvPr id="1045" name="Freeform 21"/>
            <p:cNvSpPr>
              <a:spLocks noChangeArrowheads="1"/>
            </p:cNvSpPr>
            <p:nvPr/>
          </p:nvSpPr>
          <p:spPr bwMode="auto">
            <a:xfrm>
              <a:off x="1" y="3875"/>
              <a:ext cx="5757" cy="442"/>
            </a:xfrm>
            <a:custGeom>
              <a:avLst/>
              <a:gdLst/>
              <a:ahLst/>
              <a:cxnLst>
                <a:cxn ang="0">
                  <a:pos x="5700" y="86"/>
                </a:cxn>
                <a:cxn ang="0">
                  <a:pos x="5508" y="86"/>
                </a:cxn>
                <a:cxn ang="0">
                  <a:pos x="5454" y="76"/>
                </a:cxn>
                <a:cxn ang="0">
                  <a:pos x="5448" y="65"/>
                </a:cxn>
                <a:cxn ang="0">
                  <a:pos x="5442" y="44"/>
                </a:cxn>
                <a:cxn ang="0">
                  <a:pos x="5414" y="18"/>
                </a:cxn>
                <a:cxn ang="0">
                  <a:pos x="5332" y="7"/>
                </a:cxn>
                <a:cxn ang="0">
                  <a:pos x="5051" y="22"/>
                </a:cxn>
                <a:cxn ang="0">
                  <a:pos x="4986" y="55"/>
                </a:cxn>
                <a:cxn ang="0">
                  <a:pos x="4854" y="102"/>
                </a:cxn>
                <a:cxn ang="0">
                  <a:pos x="4740" y="112"/>
                </a:cxn>
                <a:cxn ang="0">
                  <a:pos x="4662" y="91"/>
                </a:cxn>
                <a:cxn ang="0">
                  <a:pos x="4598" y="25"/>
                </a:cxn>
                <a:cxn ang="0">
                  <a:pos x="4514" y="9"/>
                </a:cxn>
                <a:cxn ang="0">
                  <a:pos x="4410" y="39"/>
                </a:cxn>
                <a:cxn ang="0">
                  <a:pos x="4236" y="81"/>
                </a:cxn>
                <a:cxn ang="0">
                  <a:pos x="4020" y="102"/>
                </a:cxn>
                <a:cxn ang="0">
                  <a:pos x="3810" y="102"/>
                </a:cxn>
                <a:cxn ang="0">
                  <a:pos x="3654" y="76"/>
                </a:cxn>
                <a:cxn ang="0">
                  <a:pos x="3594" y="50"/>
                </a:cxn>
                <a:cxn ang="0">
                  <a:pos x="3528" y="44"/>
                </a:cxn>
                <a:cxn ang="0">
                  <a:pos x="3480" y="55"/>
                </a:cxn>
                <a:cxn ang="0">
                  <a:pos x="3420" y="76"/>
                </a:cxn>
                <a:cxn ang="0">
                  <a:pos x="3048" y="112"/>
                </a:cxn>
                <a:cxn ang="0">
                  <a:pos x="2844" y="128"/>
                </a:cxn>
                <a:cxn ang="0">
                  <a:pos x="2742" y="117"/>
                </a:cxn>
                <a:cxn ang="0">
                  <a:pos x="2710" y="56"/>
                </a:cxn>
                <a:cxn ang="0">
                  <a:pos x="2658" y="50"/>
                </a:cxn>
                <a:cxn ang="0">
                  <a:pos x="2558" y="95"/>
                </a:cxn>
                <a:cxn ang="0">
                  <a:pos x="2444" y="109"/>
                </a:cxn>
                <a:cxn ang="0">
                  <a:pos x="2322" y="91"/>
                </a:cxn>
                <a:cxn ang="0">
                  <a:pos x="2274" y="70"/>
                </a:cxn>
                <a:cxn ang="0">
                  <a:pos x="2185" y="3"/>
                </a:cxn>
                <a:cxn ang="0">
                  <a:pos x="2048" y="64"/>
                </a:cxn>
                <a:cxn ang="0">
                  <a:pos x="1794" y="102"/>
                </a:cxn>
                <a:cxn ang="0">
                  <a:pos x="1560" y="91"/>
                </a:cxn>
                <a:cxn ang="0">
                  <a:pos x="1482" y="76"/>
                </a:cxn>
                <a:cxn ang="0">
                  <a:pos x="1428" y="50"/>
                </a:cxn>
                <a:cxn ang="0">
                  <a:pos x="1374" y="44"/>
                </a:cxn>
                <a:cxn ang="0">
                  <a:pos x="1308" y="55"/>
                </a:cxn>
                <a:cxn ang="0">
                  <a:pos x="1140" y="107"/>
                </a:cxn>
                <a:cxn ang="0">
                  <a:pos x="948" y="143"/>
                </a:cxn>
                <a:cxn ang="0">
                  <a:pos x="708" y="138"/>
                </a:cxn>
                <a:cxn ang="0">
                  <a:pos x="534" y="96"/>
                </a:cxn>
                <a:cxn ang="0">
                  <a:pos x="444" y="55"/>
                </a:cxn>
                <a:cxn ang="0">
                  <a:pos x="396" y="34"/>
                </a:cxn>
                <a:cxn ang="0">
                  <a:pos x="378" y="39"/>
                </a:cxn>
                <a:cxn ang="0">
                  <a:pos x="342" y="70"/>
                </a:cxn>
                <a:cxn ang="0">
                  <a:pos x="288" y="96"/>
                </a:cxn>
                <a:cxn ang="0">
                  <a:pos x="192" y="112"/>
                </a:cxn>
                <a:cxn ang="0">
                  <a:pos x="90" y="112"/>
                </a:cxn>
                <a:cxn ang="0">
                  <a:pos x="0" y="96"/>
                </a:cxn>
                <a:cxn ang="0">
                  <a:pos x="5760" y="44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  <a:lnTo>
                    <a:pt x="5760" y="445"/>
                  </a:lnTo>
                  <a:lnTo>
                    <a:pt x="5760" y="445"/>
                  </a:lnTo>
                </a:path>
              </a:pathLst>
            </a:custGeom>
            <a:solidFill>
              <a:srgbClr val="000000">
                <a:alpha val="5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ru-RU">
                <a:ea typeface="+mn-ea"/>
                <a:cs typeface="Arial Unicode MS" charset="0"/>
              </a:endParaRPr>
            </a:p>
          </p:txBody>
        </p:sp>
        <p:sp>
          <p:nvSpPr>
            <p:cNvPr id="1046" name="Freeform 22"/>
            <p:cNvSpPr>
              <a:spLocks noChangeArrowheads="1"/>
            </p:cNvSpPr>
            <p:nvPr/>
          </p:nvSpPr>
          <p:spPr bwMode="auto">
            <a:xfrm>
              <a:off x="0" y="3867"/>
              <a:ext cx="5767" cy="171"/>
            </a:xfrm>
            <a:custGeom>
              <a:avLst/>
              <a:gdLst/>
              <a:ahLst/>
              <a:cxnLst>
                <a:cxn ang="0">
                  <a:pos x="4993" y="66"/>
                </a:cxn>
                <a:cxn ang="0">
                  <a:pos x="4771" y="132"/>
                </a:cxn>
                <a:cxn ang="0">
                  <a:pos x="4640" y="96"/>
                </a:cxn>
                <a:cxn ang="0">
                  <a:pos x="4598" y="36"/>
                </a:cxn>
                <a:cxn ang="0">
                  <a:pos x="4478" y="30"/>
                </a:cxn>
                <a:cxn ang="0">
                  <a:pos x="4186" y="108"/>
                </a:cxn>
                <a:cxn ang="0">
                  <a:pos x="3815" y="120"/>
                </a:cxn>
                <a:cxn ang="0">
                  <a:pos x="3617" y="72"/>
                </a:cxn>
                <a:cxn ang="0">
                  <a:pos x="3510" y="60"/>
                </a:cxn>
                <a:cxn ang="0">
                  <a:pos x="3336" y="96"/>
                </a:cxn>
                <a:cxn ang="0">
                  <a:pos x="2846" y="150"/>
                </a:cxn>
                <a:cxn ang="0">
                  <a:pos x="2703" y="96"/>
                </a:cxn>
                <a:cxn ang="0">
                  <a:pos x="2619" y="90"/>
                </a:cxn>
                <a:cxn ang="0">
                  <a:pos x="2416" y="132"/>
                </a:cxn>
                <a:cxn ang="0">
                  <a:pos x="2278" y="84"/>
                </a:cxn>
                <a:cxn ang="0">
                  <a:pos x="2151" y="36"/>
                </a:cxn>
                <a:cxn ang="0">
                  <a:pos x="1947" y="120"/>
                </a:cxn>
                <a:cxn ang="0">
                  <a:pos x="1525" y="102"/>
                </a:cxn>
                <a:cxn ang="0">
                  <a:pos x="1429" y="60"/>
                </a:cxn>
                <a:cxn ang="0">
                  <a:pos x="1333" y="60"/>
                </a:cxn>
                <a:cxn ang="0">
                  <a:pos x="1058" y="150"/>
                </a:cxn>
                <a:cxn ang="0">
                  <a:pos x="652" y="150"/>
                </a:cxn>
                <a:cxn ang="0">
                  <a:pos x="442" y="66"/>
                </a:cxn>
                <a:cxn ang="0">
                  <a:pos x="377" y="48"/>
                </a:cxn>
                <a:cxn ang="0">
                  <a:pos x="305" y="108"/>
                </a:cxn>
                <a:cxn ang="0">
                  <a:pos x="144" y="138"/>
                </a:cxn>
                <a:cxn ang="0">
                  <a:pos x="0" y="96"/>
                </a:cxn>
                <a:cxn ang="0">
                  <a:pos x="167" y="120"/>
                </a:cxn>
                <a:cxn ang="0">
                  <a:pos x="323" y="84"/>
                </a:cxn>
                <a:cxn ang="0">
                  <a:pos x="383" y="24"/>
                </a:cxn>
                <a:cxn ang="0">
                  <a:pos x="460" y="60"/>
                </a:cxn>
                <a:cxn ang="0">
                  <a:pos x="706" y="144"/>
                </a:cxn>
                <a:cxn ang="0">
                  <a:pos x="1100" y="120"/>
                </a:cxn>
                <a:cxn ang="0">
                  <a:pos x="1345" y="36"/>
                </a:cxn>
                <a:cxn ang="0">
                  <a:pos x="1441" y="48"/>
                </a:cxn>
                <a:cxn ang="0">
                  <a:pos x="1561" y="90"/>
                </a:cxn>
                <a:cxn ang="0">
                  <a:pos x="1971" y="96"/>
                </a:cxn>
                <a:cxn ang="0">
                  <a:pos x="2235" y="3"/>
                </a:cxn>
                <a:cxn ang="0">
                  <a:pos x="2350" y="102"/>
                </a:cxn>
                <a:cxn ang="0">
                  <a:pos x="2559" y="96"/>
                </a:cxn>
                <a:cxn ang="0">
                  <a:pos x="2715" y="24"/>
                </a:cxn>
                <a:cxn ang="0">
                  <a:pos x="2792" y="132"/>
                </a:cxn>
                <a:cxn ang="0">
                  <a:pos x="3127" y="102"/>
                </a:cxn>
                <a:cxn ang="0">
                  <a:pos x="3486" y="48"/>
                </a:cxn>
                <a:cxn ang="0">
                  <a:pos x="3582" y="42"/>
                </a:cxn>
                <a:cxn ang="0">
                  <a:pos x="3731" y="90"/>
                </a:cxn>
                <a:cxn ang="0">
                  <a:pos x="4078" y="102"/>
                </a:cxn>
                <a:cxn ang="0">
                  <a:pos x="4419" y="30"/>
                </a:cxn>
                <a:cxn ang="0">
                  <a:pos x="4574" y="6"/>
                </a:cxn>
                <a:cxn ang="0">
                  <a:pos x="4628" y="60"/>
                </a:cxn>
                <a:cxn ang="0">
                  <a:pos x="4724" y="108"/>
                </a:cxn>
                <a:cxn ang="0">
                  <a:pos x="4927" y="84"/>
                </a:cxn>
                <a:cxn ang="0">
                  <a:pos x="5118" y="14"/>
                </a:cxn>
                <a:cxn ang="0">
                  <a:pos x="5280" y="9"/>
                </a:cxn>
                <a:cxn ang="0">
                  <a:pos x="5453" y="36"/>
                </a:cxn>
                <a:cxn ang="0">
                  <a:pos x="5465" y="72"/>
                </a:cxn>
                <a:cxn ang="0">
                  <a:pos x="5656" y="90"/>
                </a:cxn>
                <a:cxn ang="0">
                  <a:pos x="5710" y="102"/>
                </a:cxn>
                <a:cxn ang="0">
                  <a:pos x="5477" y="90"/>
                </a:cxn>
                <a:cxn ang="0">
                  <a:pos x="5453" y="60"/>
                </a:cxn>
                <a:cxn ang="0">
                  <a:pos x="5393" y="30"/>
                </a:cxn>
                <a:cxn ang="0">
                  <a:pos x="5219" y="24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rgbClr val="070707"/>
                </a:gs>
                <a:gs pos="50000">
                  <a:srgbClr val="000000"/>
                </a:gs>
                <a:gs pos="100000">
                  <a:srgbClr val="070707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ru-RU">
                <a:ea typeface="+mn-ea"/>
                <a:cs typeface="Arial Unicode MS" charset="0"/>
              </a:endParaRPr>
            </a:p>
          </p:txBody>
        </p:sp>
      </p:grpSp>
      <p:sp>
        <p:nvSpPr>
          <p:cNvPr id="1047" name="Rectangle 2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60338"/>
            <a:ext cx="8224838" cy="13731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1048" name="Rectangle 2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4838" cy="4525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Четвёртый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1049" name="Rectangle 25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8400"/>
            <a:ext cx="2890838" cy="452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50" name="Rectangle 26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3638"/>
            <a:ext cx="2128838" cy="4524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fld id="{736B61B7-3A85-4EA4-86BE-A906680995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51" name="Rectangle 27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8400"/>
            <a:ext cx="2128838" cy="452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200">
          <a:solidFill>
            <a:srgbClr val="FFFFCC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Arial Unicode MS" pitchFamily="34" charset="-128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200">
          <a:solidFill>
            <a:srgbClr val="FFFFCC"/>
          </a:solidFill>
          <a:effectLst>
            <a:outerShdw blurRad="38100" dist="38100" dir="2700000" algn="tl">
              <a:srgbClr val="000000"/>
            </a:outerShdw>
          </a:effectLst>
          <a:latin typeface="Tahoma" pitchFamily="32" charset="0"/>
          <a:ea typeface="Arial Unicode MS" pitchFamily="34" charset="-128"/>
          <a:cs typeface="Arial Unicode MS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200">
          <a:solidFill>
            <a:srgbClr val="FFFFCC"/>
          </a:solidFill>
          <a:effectLst>
            <a:outerShdw blurRad="38100" dist="38100" dir="2700000" algn="tl">
              <a:srgbClr val="000000"/>
            </a:outerShdw>
          </a:effectLst>
          <a:latin typeface="Tahoma" pitchFamily="32" charset="0"/>
          <a:ea typeface="Arial Unicode MS" pitchFamily="34" charset="-128"/>
          <a:cs typeface="Arial Unicode MS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200">
          <a:solidFill>
            <a:srgbClr val="FFFFCC"/>
          </a:solidFill>
          <a:effectLst>
            <a:outerShdw blurRad="38100" dist="38100" dir="2700000" algn="tl">
              <a:srgbClr val="000000"/>
            </a:outerShdw>
          </a:effectLst>
          <a:latin typeface="Tahoma" pitchFamily="32" charset="0"/>
          <a:ea typeface="Arial Unicode MS" pitchFamily="34" charset="-128"/>
          <a:cs typeface="Arial Unicode MS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200">
          <a:solidFill>
            <a:srgbClr val="FFFFCC"/>
          </a:solidFill>
          <a:effectLst>
            <a:outerShdw blurRad="38100" dist="38100" dir="2700000" algn="tl">
              <a:srgbClr val="000000"/>
            </a:outerShdw>
          </a:effectLst>
          <a:latin typeface="Tahoma" pitchFamily="32" charset="0"/>
          <a:ea typeface="Arial Unicode MS" pitchFamily="34" charset="-128"/>
          <a:cs typeface="Arial Unicode MS" charset="0"/>
        </a:defRPr>
      </a:lvl5pPr>
      <a:lvl6pPr marL="25146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>
          <a:solidFill>
            <a:srgbClr val="FFFFCC"/>
          </a:solidFill>
          <a:effectLst>
            <a:outerShdw blurRad="38100" dist="38100" dir="2700000" algn="tl">
              <a:srgbClr val="000000"/>
            </a:outerShdw>
          </a:effectLst>
          <a:latin typeface="Tahoma" pitchFamily="32" charset="0"/>
          <a:cs typeface="Arial Unicode MS" charset="0"/>
        </a:defRPr>
      </a:lvl6pPr>
      <a:lvl7pPr marL="29718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>
          <a:solidFill>
            <a:srgbClr val="FFFFCC"/>
          </a:solidFill>
          <a:effectLst>
            <a:outerShdw blurRad="38100" dist="38100" dir="2700000" algn="tl">
              <a:srgbClr val="000000"/>
            </a:outerShdw>
          </a:effectLst>
          <a:latin typeface="Tahoma" pitchFamily="32" charset="0"/>
          <a:cs typeface="Arial Unicode MS" charset="0"/>
        </a:defRPr>
      </a:lvl7pPr>
      <a:lvl8pPr marL="3429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>
          <a:solidFill>
            <a:srgbClr val="FFFFCC"/>
          </a:solidFill>
          <a:effectLst>
            <a:outerShdw blurRad="38100" dist="38100" dir="2700000" algn="tl">
              <a:srgbClr val="000000"/>
            </a:outerShdw>
          </a:effectLst>
          <a:latin typeface="Tahoma" pitchFamily="32" charset="0"/>
          <a:cs typeface="Arial Unicode MS" charset="0"/>
        </a:defRPr>
      </a:lvl8pPr>
      <a:lvl9pPr marL="3886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>
          <a:solidFill>
            <a:srgbClr val="FFFFCC"/>
          </a:solidFill>
          <a:effectLst>
            <a:outerShdw blurRad="38100" dist="38100" dir="2700000" algn="tl">
              <a:srgbClr val="000000"/>
            </a:outerShdw>
          </a:effectLst>
          <a:latin typeface="Tahoma" pitchFamily="32" charset="0"/>
          <a:cs typeface="Arial Unicode MS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32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Arial Unicode MS" pitchFamily="34" charset="-128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8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Arial Unicode MS" pitchFamily="34" charset="-128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4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Arial Unicode MS" pitchFamily="34" charset="-128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Arial Unicode MS" pitchFamily="34" charset="-128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Arial Unicode MS" pitchFamily="34" charset="-128"/>
          <a:cs typeface="+mn-cs"/>
        </a:defRPr>
      </a:lvl5pPr>
      <a:lvl6pPr marL="25146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1"/>
          <p:cNvGrpSpPr>
            <a:grpSpLocks/>
          </p:cNvGrpSpPr>
          <p:nvPr/>
        </p:nvGrpSpPr>
        <p:grpSpPr bwMode="auto">
          <a:xfrm>
            <a:off x="0" y="0"/>
            <a:ext cx="9155113" cy="6853238"/>
            <a:chOff x="0" y="0"/>
            <a:chExt cx="5767" cy="4317"/>
          </a:xfrm>
        </p:grpSpPr>
        <p:sp>
          <p:nvSpPr>
            <p:cNvPr id="2" name="Rectangle 2"/>
            <p:cNvSpPr>
              <a:spLocks noChangeArrowheads="1"/>
            </p:cNvSpPr>
            <p:nvPr/>
          </p:nvSpPr>
          <p:spPr bwMode="auto">
            <a:xfrm>
              <a:off x="5232" y="1"/>
              <a:ext cx="525" cy="4316"/>
            </a:xfrm>
            <a:prstGeom prst="rect">
              <a:avLst/>
            </a:prstGeom>
            <a:gradFill rotWithShape="0">
              <a:gsLst>
                <a:gs pos="0">
                  <a:srgbClr val="0E0E0E"/>
                </a:gs>
                <a:gs pos="100000">
                  <a:srgbClr val="000000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ru-RU">
                <a:ea typeface="+mn-ea"/>
                <a:cs typeface="Arial Unicode MS" charset="0"/>
              </a:endParaRPr>
            </a:p>
          </p:txBody>
        </p:sp>
        <p:sp>
          <p:nvSpPr>
            <p:cNvPr id="2051" name="Rectangle 3"/>
            <p:cNvSpPr>
              <a:spLocks noChangeArrowheads="1"/>
            </p:cNvSpPr>
            <p:nvPr/>
          </p:nvSpPr>
          <p:spPr bwMode="auto">
            <a:xfrm>
              <a:off x="1056" y="0"/>
              <a:ext cx="189" cy="4317"/>
            </a:xfrm>
            <a:prstGeom prst="rect">
              <a:avLst/>
            </a:prstGeom>
            <a:gradFill rotWithShape="0">
              <a:gsLst>
                <a:gs pos="0">
                  <a:srgbClr val="800000"/>
                </a:gs>
                <a:gs pos="100000">
                  <a:srgbClr val="602000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ru-RU">
                <a:ea typeface="+mn-ea"/>
                <a:cs typeface="Arial Unicode MS" charset="0"/>
              </a:endParaRPr>
            </a:p>
          </p:txBody>
        </p:sp>
        <p:sp>
          <p:nvSpPr>
            <p:cNvPr id="2052" name="Rectangle 4"/>
            <p:cNvSpPr>
              <a:spLocks noChangeArrowheads="1"/>
            </p:cNvSpPr>
            <p:nvPr/>
          </p:nvSpPr>
          <p:spPr bwMode="auto">
            <a:xfrm>
              <a:off x="1728" y="0"/>
              <a:ext cx="429" cy="4317"/>
            </a:xfrm>
            <a:prstGeom prst="rect">
              <a:avLst/>
            </a:prstGeom>
            <a:gradFill rotWithShape="0">
              <a:gsLst>
                <a:gs pos="0">
                  <a:srgbClr val="602000"/>
                </a:gs>
                <a:gs pos="100000">
                  <a:srgbClr val="800000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ru-RU">
                <a:ea typeface="+mn-ea"/>
                <a:cs typeface="Arial Unicode MS" charset="0"/>
              </a:endParaRPr>
            </a:p>
          </p:txBody>
        </p:sp>
        <p:sp>
          <p:nvSpPr>
            <p:cNvPr id="2053" name="Rectangle 5"/>
            <p:cNvSpPr>
              <a:spLocks noChangeArrowheads="1"/>
            </p:cNvSpPr>
            <p:nvPr/>
          </p:nvSpPr>
          <p:spPr bwMode="auto">
            <a:xfrm>
              <a:off x="2256" y="0"/>
              <a:ext cx="237" cy="4317"/>
            </a:xfrm>
            <a:prstGeom prst="rect">
              <a:avLst/>
            </a:prstGeom>
            <a:solidFill>
              <a:srgbClr val="8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ru-RU">
                <a:ea typeface="+mn-ea"/>
                <a:cs typeface="Arial Unicode MS" charset="0"/>
              </a:endParaRPr>
            </a:p>
          </p:txBody>
        </p:sp>
        <p:sp>
          <p:nvSpPr>
            <p:cNvPr id="2054" name="Rectangle 6"/>
            <p:cNvSpPr>
              <a:spLocks noChangeArrowheads="1"/>
            </p:cNvSpPr>
            <p:nvPr/>
          </p:nvSpPr>
          <p:spPr bwMode="auto">
            <a:xfrm>
              <a:off x="1344" y="0"/>
              <a:ext cx="381" cy="4317"/>
            </a:xfrm>
            <a:prstGeom prst="rect">
              <a:avLst/>
            </a:prstGeom>
            <a:gradFill rotWithShape="0">
              <a:gsLst>
                <a:gs pos="0">
                  <a:srgbClr val="800000"/>
                </a:gs>
                <a:gs pos="100000">
                  <a:srgbClr val="602000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ru-RU">
                <a:ea typeface="+mn-ea"/>
                <a:cs typeface="Arial Unicode MS" charset="0"/>
              </a:endParaRPr>
            </a:p>
          </p:txBody>
        </p:sp>
        <p:sp>
          <p:nvSpPr>
            <p:cNvPr id="2055" name="Rectangle 7"/>
            <p:cNvSpPr>
              <a:spLocks noChangeArrowheads="1"/>
            </p:cNvSpPr>
            <p:nvPr/>
          </p:nvSpPr>
          <p:spPr bwMode="auto">
            <a:xfrm>
              <a:off x="480" y="0"/>
              <a:ext cx="573" cy="4317"/>
            </a:xfrm>
            <a:prstGeom prst="rect">
              <a:avLst/>
            </a:prstGeom>
            <a:gradFill rotWithShape="0">
              <a:gsLst>
                <a:gs pos="0">
                  <a:srgbClr val="602000"/>
                </a:gs>
                <a:gs pos="100000">
                  <a:srgbClr val="800000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ru-RU">
                <a:ea typeface="+mn-ea"/>
                <a:cs typeface="Arial Unicode MS" charset="0"/>
              </a:endParaRPr>
            </a:p>
          </p:txBody>
        </p:sp>
        <p:sp>
          <p:nvSpPr>
            <p:cNvPr id="2056" name="Rectangle 8"/>
            <p:cNvSpPr>
              <a:spLocks noChangeArrowheads="1"/>
            </p:cNvSpPr>
            <p:nvPr/>
          </p:nvSpPr>
          <p:spPr bwMode="auto">
            <a:xfrm>
              <a:off x="288" y="0"/>
              <a:ext cx="189" cy="4317"/>
            </a:xfrm>
            <a:prstGeom prst="rect">
              <a:avLst/>
            </a:prstGeom>
            <a:gradFill rotWithShape="0">
              <a:gsLst>
                <a:gs pos="0">
                  <a:srgbClr val="511B00"/>
                </a:gs>
                <a:gs pos="50000">
                  <a:srgbClr val="602000"/>
                </a:gs>
                <a:gs pos="100000">
                  <a:srgbClr val="511B00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ru-RU">
                <a:ea typeface="+mn-ea"/>
                <a:cs typeface="Arial Unicode MS" charset="0"/>
              </a:endParaRPr>
            </a:p>
          </p:txBody>
        </p:sp>
        <p:sp>
          <p:nvSpPr>
            <p:cNvPr id="2057" name="Rectangle 9"/>
            <p:cNvSpPr>
              <a:spLocks noChangeArrowheads="1"/>
            </p:cNvSpPr>
            <p:nvPr/>
          </p:nvSpPr>
          <p:spPr bwMode="auto">
            <a:xfrm>
              <a:off x="0" y="0"/>
              <a:ext cx="285" cy="4317"/>
            </a:xfrm>
            <a:prstGeom prst="rect">
              <a:avLst/>
            </a:prstGeom>
            <a:gradFill rotWithShape="0">
              <a:gsLst>
                <a:gs pos="0">
                  <a:srgbClr val="4B1900"/>
                </a:gs>
                <a:gs pos="100000">
                  <a:srgbClr val="602000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ru-RU">
                <a:ea typeface="+mn-ea"/>
                <a:cs typeface="Arial Unicode MS" charset="0"/>
              </a:endParaRPr>
            </a:p>
          </p:txBody>
        </p:sp>
        <p:sp>
          <p:nvSpPr>
            <p:cNvPr id="2058" name="Rectangle 10"/>
            <p:cNvSpPr>
              <a:spLocks noChangeArrowheads="1"/>
            </p:cNvSpPr>
            <p:nvPr/>
          </p:nvSpPr>
          <p:spPr bwMode="auto">
            <a:xfrm>
              <a:off x="2160" y="0"/>
              <a:ext cx="237" cy="4317"/>
            </a:xfrm>
            <a:prstGeom prst="rect">
              <a:avLst/>
            </a:prstGeom>
            <a:gradFill rotWithShape="0">
              <a:gsLst>
                <a:gs pos="0">
                  <a:srgbClr val="800000"/>
                </a:gs>
                <a:gs pos="100000">
                  <a:srgbClr val="602000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ru-RU">
                <a:ea typeface="+mn-ea"/>
                <a:cs typeface="Arial Unicode MS" charset="0"/>
              </a:endParaRPr>
            </a:p>
          </p:txBody>
        </p:sp>
        <p:sp>
          <p:nvSpPr>
            <p:cNvPr id="2059" name="Rectangle 11"/>
            <p:cNvSpPr>
              <a:spLocks noChangeArrowheads="1"/>
            </p:cNvSpPr>
            <p:nvPr/>
          </p:nvSpPr>
          <p:spPr bwMode="auto">
            <a:xfrm>
              <a:off x="2784" y="0"/>
              <a:ext cx="525" cy="4317"/>
            </a:xfrm>
            <a:prstGeom prst="rect">
              <a:avLst/>
            </a:prstGeom>
            <a:gradFill rotWithShape="0">
              <a:gsLst>
                <a:gs pos="0">
                  <a:srgbClr val="602000"/>
                </a:gs>
                <a:gs pos="100000">
                  <a:srgbClr val="800000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ru-RU">
                <a:ea typeface="+mn-ea"/>
                <a:cs typeface="Arial Unicode MS" charset="0"/>
              </a:endParaRPr>
            </a:p>
          </p:txBody>
        </p:sp>
        <p:sp>
          <p:nvSpPr>
            <p:cNvPr id="2060" name="Rectangle 12"/>
            <p:cNvSpPr>
              <a:spLocks noChangeArrowheads="1"/>
            </p:cNvSpPr>
            <p:nvPr/>
          </p:nvSpPr>
          <p:spPr bwMode="auto">
            <a:xfrm>
              <a:off x="1248" y="0"/>
              <a:ext cx="141" cy="4317"/>
            </a:xfrm>
            <a:prstGeom prst="rect">
              <a:avLst/>
            </a:prstGeom>
            <a:solidFill>
              <a:srgbClr val="602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ru-RU">
                <a:ea typeface="+mn-ea"/>
                <a:cs typeface="Arial Unicode MS" charset="0"/>
              </a:endParaRPr>
            </a:p>
          </p:txBody>
        </p:sp>
        <p:sp>
          <p:nvSpPr>
            <p:cNvPr id="2061" name="Rectangle 13"/>
            <p:cNvSpPr>
              <a:spLocks noChangeArrowheads="1"/>
            </p:cNvSpPr>
            <p:nvPr/>
          </p:nvSpPr>
          <p:spPr bwMode="auto">
            <a:xfrm>
              <a:off x="3300" y="0"/>
              <a:ext cx="249" cy="4317"/>
            </a:xfrm>
            <a:prstGeom prst="rect">
              <a:avLst/>
            </a:prstGeom>
            <a:solidFill>
              <a:srgbClr val="602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ru-RU">
                <a:ea typeface="+mn-ea"/>
                <a:cs typeface="Arial Unicode MS" charset="0"/>
              </a:endParaRPr>
            </a:p>
          </p:txBody>
        </p:sp>
        <p:sp>
          <p:nvSpPr>
            <p:cNvPr id="2062" name="Rectangle 14"/>
            <p:cNvSpPr>
              <a:spLocks noChangeArrowheads="1"/>
            </p:cNvSpPr>
            <p:nvPr/>
          </p:nvSpPr>
          <p:spPr bwMode="auto">
            <a:xfrm>
              <a:off x="4656" y="0"/>
              <a:ext cx="141" cy="4317"/>
            </a:xfrm>
            <a:prstGeom prst="rect">
              <a:avLst/>
            </a:prstGeom>
            <a:gradFill rotWithShape="0">
              <a:gsLst>
                <a:gs pos="0">
                  <a:srgbClr val="5C1E00"/>
                </a:gs>
                <a:gs pos="50000">
                  <a:srgbClr val="602000"/>
                </a:gs>
                <a:gs pos="100000">
                  <a:srgbClr val="5C1E00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ru-RU">
                <a:ea typeface="+mn-ea"/>
                <a:cs typeface="Arial Unicode MS" charset="0"/>
              </a:endParaRPr>
            </a:p>
          </p:txBody>
        </p:sp>
        <p:sp>
          <p:nvSpPr>
            <p:cNvPr id="2063" name="Rectangle 15"/>
            <p:cNvSpPr>
              <a:spLocks noChangeArrowheads="1"/>
            </p:cNvSpPr>
            <p:nvPr/>
          </p:nvSpPr>
          <p:spPr bwMode="auto">
            <a:xfrm>
              <a:off x="4608" y="0"/>
              <a:ext cx="669" cy="4317"/>
            </a:xfrm>
            <a:prstGeom prst="rect">
              <a:avLst/>
            </a:prstGeom>
            <a:gradFill rotWithShape="0">
              <a:gsLst>
                <a:gs pos="0">
                  <a:srgbClr val="000000"/>
                </a:gs>
                <a:gs pos="100000">
                  <a:srgbClr val="602000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ru-RU">
                <a:ea typeface="+mn-ea"/>
                <a:cs typeface="Arial Unicode MS" charset="0"/>
              </a:endParaRPr>
            </a:p>
          </p:txBody>
        </p:sp>
        <p:sp>
          <p:nvSpPr>
            <p:cNvPr id="2064" name="Rectangle 16"/>
            <p:cNvSpPr>
              <a:spLocks noChangeArrowheads="1"/>
            </p:cNvSpPr>
            <p:nvPr/>
          </p:nvSpPr>
          <p:spPr bwMode="auto">
            <a:xfrm>
              <a:off x="3504" y="0"/>
              <a:ext cx="621" cy="4317"/>
            </a:xfrm>
            <a:prstGeom prst="rect">
              <a:avLst/>
            </a:prstGeom>
            <a:gradFill rotWithShape="0">
              <a:gsLst>
                <a:gs pos="0">
                  <a:srgbClr val="800000"/>
                </a:gs>
                <a:gs pos="50000">
                  <a:srgbClr val="602000"/>
                </a:gs>
                <a:gs pos="100000">
                  <a:srgbClr val="800000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ru-RU">
                <a:ea typeface="+mn-ea"/>
                <a:cs typeface="Arial Unicode MS" charset="0"/>
              </a:endParaRPr>
            </a:p>
          </p:txBody>
        </p:sp>
        <p:sp>
          <p:nvSpPr>
            <p:cNvPr id="2065" name="Rectangle 17"/>
            <p:cNvSpPr>
              <a:spLocks noChangeArrowheads="1"/>
            </p:cNvSpPr>
            <p:nvPr/>
          </p:nvSpPr>
          <p:spPr bwMode="auto">
            <a:xfrm>
              <a:off x="3840" y="0"/>
              <a:ext cx="525" cy="4317"/>
            </a:xfrm>
            <a:prstGeom prst="rect">
              <a:avLst/>
            </a:prstGeom>
            <a:gradFill rotWithShape="0">
              <a:gsLst>
                <a:gs pos="0">
                  <a:srgbClr val="602000"/>
                </a:gs>
                <a:gs pos="100000">
                  <a:srgbClr val="800000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ru-RU">
                <a:ea typeface="+mn-ea"/>
                <a:cs typeface="Arial Unicode MS" charset="0"/>
              </a:endParaRPr>
            </a:p>
          </p:txBody>
        </p:sp>
        <p:sp>
          <p:nvSpPr>
            <p:cNvPr id="2066" name="Rectangle 18"/>
            <p:cNvSpPr>
              <a:spLocks noChangeArrowheads="1"/>
            </p:cNvSpPr>
            <p:nvPr/>
          </p:nvSpPr>
          <p:spPr bwMode="auto">
            <a:xfrm>
              <a:off x="4368" y="0"/>
              <a:ext cx="237" cy="4317"/>
            </a:xfrm>
            <a:prstGeom prst="rect">
              <a:avLst/>
            </a:prstGeom>
            <a:gradFill rotWithShape="0">
              <a:gsLst>
                <a:gs pos="0">
                  <a:srgbClr val="5C1E00"/>
                </a:gs>
                <a:gs pos="50000">
                  <a:srgbClr val="602000"/>
                </a:gs>
                <a:gs pos="100000">
                  <a:srgbClr val="5C1E00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ru-RU">
                <a:ea typeface="+mn-ea"/>
                <a:cs typeface="Arial Unicode MS" charset="0"/>
              </a:endParaRPr>
            </a:p>
          </p:txBody>
        </p:sp>
        <p:sp>
          <p:nvSpPr>
            <p:cNvPr id="2067" name="Rectangle 19"/>
            <p:cNvSpPr>
              <a:spLocks noChangeArrowheads="1"/>
            </p:cNvSpPr>
            <p:nvPr/>
          </p:nvSpPr>
          <p:spPr bwMode="auto">
            <a:xfrm>
              <a:off x="2680" y="0"/>
              <a:ext cx="149" cy="4317"/>
            </a:xfrm>
            <a:prstGeom prst="rect">
              <a:avLst/>
            </a:prstGeom>
            <a:gradFill rotWithShape="0">
              <a:gsLst>
                <a:gs pos="0">
                  <a:srgbClr val="602000"/>
                </a:gs>
                <a:gs pos="100000">
                  <a:srgbClr val="800000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ru-RU">
                <a:ea typeface="+mn-ea"/>
                <a:cs typeface="Arial Unicode MS" charset="0"/>
              </a:endParaRPr>
            </a:p>
          </p:txBody>
        </p:sp>
        <p:sp>
          <p:nvSpPr>
            <p:cNvPr id="2068" name="Rectangle 20"/>
            <p:cNvSpPr>
              <a:spLocks noChangeArrowheads="1"/>
            </p:cNvSpPr>
            <p:nvPr/>
          </p:nvSpPr>
          <p:spPr bwMode="auto">
            <a:xfrm>
              <a:off x="2366" y="0"/>
              <a:ext cx="333" cy="4317"/>
            </a:xfrm>
            <a:prstGeom prst="rect">
              <a:avLst/>
            </a:prstGeom>
            <a:gradFill rotWithShape="0">
              <a:gsLst>
                <a:gs pos="0">
                  <a:srgbClr val="800000"/>
                </a:gs>
                <a:gs pos="100000">
                  <a:srgbClr val="602000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ru-RU">
                <a:ea typeface="+mn-ea"/>
                <a:cs typeface="Arial Unicode MS" charset="0"/>
              </a:endParaRPr>
            </a:p>
          </p:txBody>
        </p:sp>
        <p:sp>
          <p:nvSpPr>
            <p:cNvPr id="2069" name="Freeform 21"/>
            <p:cNvSpPr>
              <a:spLocks noChangeArrowheads="1"/>
            </p:cNvSpPr>
            <p:nvPr/>
          </p:nvSpPr>
          <p:spPr bwMode="auto">
            <a:xfrm>
              <a:off x="1" y="3875"/>
              <a:ext cx="5757" cy="442"/>
            </a:xfrm>
            <a:custGeom>
              <a:avLst/>
              <a:gdLst/>
              <a:ahLst/>
              <a:cxnLst>
                <a:cxn ang="0">
                  <a:pos x="5700" y="86"/>
                </a:cxn>
                <a:cxn ang="0">
                  <a:pos x="5508" y="86"/>
                </a:cxn>
                <a:cxn ang="0">
                  <a:pos x="5454" y="76"/>
                </a:cxn>
                <a:cxn ang="0">
                  <a:pos x="5448" y="65"/>
                </a:cxn>
                <a:cxn ang="0">
                  <a:pos x="5442" y="44"/>
                </a:cxn>
                <a:cxn ang="0">
                  <a:pos x="5414" y="18"/>
                </a:cxn>
                <a:cxn ang="0">
                  <a:pos x="5332" y="7"/>
                </a:cxn>
                <a:cxn ang="0">
                  <a:pos x="5051" y="22"/>
                </a:cxn>
                <a:cxn ang="0">
                  <a:pos x="4986" y="55"/>
                </a:cxn>
                <a:cxn ang="0">
                  <a:pos x="4854" y="102"/>
                </a:cxn>
                <a:cxn ang="0">
                  <a:pos x="4740" y="112"/>
                </a:cxn>
                <a:cxn ang="0">
                  <a:pos x="4662" y="91"/>
                </a:cxn>
                <a:cxn ang="0">
                  <a:pos x="4598" y="25"/>
                </a:cxn>
                <a:cxn ang="0">
                  <a:pos x="4514" y="9"/>
                </a:cxn>
                <a:cxn ang="0">
                  <a:pos x="4410" y="39"/>
                </a:cxn>
                <a:cxn ang="0">
                  <a:pos x="4236" y="81"/>
                </a:cxn>
                <a:cxn ang="0">
                  <a:pos x="4020" y="102"/>
                </a:cxn>
                <a:cxn ang="0">
                  <a:pos x="3810" y="102"/>
                </a:cxn>
                <a:cxn ang="0">
                  <a:pos x="3654" y="76"/>
                </a:cxn>
                <a:cxn ang="0">
                  <a:pos x="3594" y="50"/>
                </a:cxn>
                <a:cxn ang="0">
                  <a:pos x="3528" y="44"/>
                </a:cxn>
                <a:cxn ang="0">
                  <a:pos x="3480" y="55"/>
                </a:cxn>
                <a:cxn ang="0">
                  <a:pos x="3420" y="76"/>
                </a:cxn>
                <a:cxn ang="0">
                  <a:pos x="3048" y="112"/>
                </a:cxn>
                <a:cxn ang="0">
                  <a:pos x="2844" y="128"/>
                </a:cxn>
                <a:cxn ang="0">
                  <a:pos x="2742" y="117"/>
                </a:cxn>
                <a:cxn ang="0">
                  <a:pos x="2710" y="56"/>
                </a:cxn>
                <a:cxn ang="0">
                  <a:pos x="2658" y="50"/>
                </a:cxn>
                <a:cxn ang="0">
                  <a:pos x="2558" y="95"/>
                </a:cxn>
                <a:cxn ang="0">
                  <a:pos x="2444" y="109"/>
                </a:cxn>
                <a:cxn ang="0">
                  <a:pos x="2322" y="91"/>
                </a:cxn>
                <a:cxn ang="0">
                  <a:pos x="2274" y="70"/>
                </a:cxn>
                <a:cxn ang="0">
                  <a:pos x="2185" y="3"/>
                </a:cxn>
                <a:cxn ang="0">
                  <a:pos x="2048" y="64"/>
                </a:cxn>
                <a:cxn ang="0">
                  <a:pos x="1794" y="102"/>
                </a:cxn>
                <a:cxn ang="0">
                  <a:pos x="1560" y="91"/>
                </a:cxn>
                <a:cxn ang="0">
                  <a:pos x="1482" y="76"/>
                </a:cxn>
                <a:cxn ang="0">
                  <a:pos x="1428" y="50"/>
                </a:cxn>
                <a:cxn ang="0">
                  <a:pos x="1374" y="44"/>
                </a:cxn>
                <a:cxn ang="0">
                  <a:pos x="1308" y="55"/>
                </a:cxn>
                <a:cxn ang="0">
                  <a:pos x="1140" y="107"/>
                </a:cxn>
                <a:cxn ang="0">
                  <a:pos x="948" y="143"/>
                </a:cxn>
                <a:cxn ang="0">
                  <a:pos x="708" y="138"/>
                </a:cxn>
                <a:cxn ang="0">
                  <a:pos x="534" y="96"/>
                </a:cxn>
                <a:cxn ang="0">
                  <a:pos x="444" y="55"/>
                </a:cxn>
                <a:cxn ang="0">
                  <a:pos x="396" y="34"/>
                </a:cxn>
                <a:cxn ang="0">
                  <a:pos x="378" y="39"/>
                </a:cxn>
                <a:cxn ang="0">
                  <a:pos x="342" y="70"/>
                </a:cxn>
                <a:cxn ang="0">
                  <a:pos x="288" y="96"/>
                </a:cxn>
                <a:cxn ang="0">
                  <a:pos x="192" y="112"/>
                </a:cxn>
                <a:cxn ang="0">
                  <a:pos x="90" y="112"/>
                </a:cxn>
                <a:cxn ang="0">
                  <a:pos x="0" y="96"/>
                </a:cxn>
                <a:cxn ang="0">
                  <a:pos x="5760" y="44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  <a:lnTo>
                    <a:pt x="5760" y="445"/>
                  </a:lnTo>
                  <a:lnTo>
                    <a:pt x="5760" y="445"/>
                  </a:lnTo>
                </a:path>
              </a:pathLst>
            </a:custGeom>
            <a:solidFill>
              <a:srgbClr val="000000">
                <a:alpha val="5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ru-RU">
                <a:ea typeface="+mn-ea"/>
                <a:cs typeface="Arial Unicode MS" charset="0"/>
              </a:endParaRPr>
            </a:p>
          </p:txBody>
        </p:sp>
        <p:sp>
          <p:nvSpPr>
            <p:cNvPr id="2070" name="Freeform 22"/>
            <p:cNvSpPr>
              <a:spLocks noChangeArrowheads="1"/>
            </p:cNvSpPr>
            <p:nvPr/>
          </p:nvSpPr>
          <p:spPr bwMode="auto">
            <a:xfrm>
              <a:off x="0" y="3867"/>
              <a:ext cx="5767" cy="171"/>
            </a:xfrm>
            <a:custGeom>
              <a:avLst/>
              <a:gdLst/>
              <a:ahLst/>
              <a:cxnLst>
                <a:cxn ang="0">
                  <a:pos x="4993" y="66"/>
                </a:cxn>
                <a:cxn ang="0">
                  <a:pos x="4771" y="132"/>
                </a:cxn>
                <a:cxn ang="0">
                  <a:pos x="4640" y="96"/>
                </a:cxn>
                <a:cxn ang="0">
                  <a:pos x="4598" y="36"/>
                </a:cxn>
                <a:cxn ang="0">
                  <a:pos x="4478" y="30"/>
                </a:cxn>
                <a:cxn ang="0">
                  <a:pos x="4186" y="108"/>
                </a:cxn>
                <a:cxn ang="0">
                  <a:pos x="3815" y="120"/>
                </a:cxn>
                <a:cxn ang="0">
                  <a:pos x="3617" y="72"/>
                </a:cxn>
                <a:cxn ang="0">
                  <a:pos x="3510" y="60"/>
                </a:cxn>
                <a:cxn ang="0">
                  <a:pos x="3336" y="96"/>
                </a:cxn>
                <a:cxn ang="0">
                  <a:pos x="2846" y="150"/>
                </a:cxn>
                <a:cxn ang="0">
                  <a:pos x="2703" y="96"/>
                </a:cxn>
                <a:cxn ang="0">
                  <a:pos x="2619" y="90"/>
                </a:cxn>
                <a:cxn ang="0">
                  <a:pos x="2416" y="132"/>
                </a:cxn>
                <a:cxn ang="0">
                  <a:pos x="2278" y="84"/>
                </a:cxn>
                <a:cxn ang="0">
                  <a:pos x="2151" y="36"/>
                </a:cxn>
                <a:cxn ang="0">
                  <a:pos x="1947" y="120"/>
                </a:cxn>
                <a:cxn ang="0">
                  <a:pos x="1525" y="102"/>
                </a:cxn>
                <a:cxn ang="0">
                  <a:pos x="1429" y="60"/>
                </a:cxn>
                <a:cxn ang="0">
                  <a:pos x="1333" y="60"/>
                </a:cxn>
                <a:cxn ang="0">
                  <a:pos x="1058" y="150"/>
                </a:cxn>
                <a:cxn ang="0">
                  <a:pos x="652" y="150"/>
                </a:cxn>
                <a:cxn ang="0">
                  <a:pos x="442" y="66"/>
                </a:cxn>
                <a:cxn ang="0">
                  <a:pos x="377" y="48"/>
                </a:cxn>
                <a:cxn ang="0">
                  <a:pos x="305" y="108"/>
                </a:cxn>
                <a:cxn ang="0">
                  <a:pos x="144" y="138"/>
                </a:cxn>
                <a:cxn ang="0">
                  <a:pos x="0" y="96"/>
                </a:cxn>
                <a:cxn ang="0">
                  <a:pos x="167" y="120"/>
                </a:cxn>
                <a:cxn ang="0">
                  <a:pos x="323" y="84"/>
                </a:cxn>
                <a:cxn ang="0">
                  <a:pos x="383" y="24"/>
                </a:cxn>
                <a:cxn ang="0">
                  <a:pos x="460" y="60"/>
                </a:cxn>
                <a:cxn ang="0">
                  <a:pos x="706" y="144"/>
                </a:cxn>
                <a:cxn ang="0">
                  <a:pos x="1100" y="120"/>
                </a:cxn>
                <a:cxn ang="0">
                  <a:pos x="1345" y="36"/>
                </a:cxn>
                <a:cxn ang="0">
                  <a:pos x="1441" y="48"/>
                </a:cxn>
                <a:cxn ang="0">
                  <a:pos x="1561" y="90"/>
                </a:cxn>
                <a:cxn ang="0">
                  <a:pos x="1971" y="96"/>
                </a:cxn>
                <a:cxn ang="0">
                  <a:pos x="2235" y="3"/>
                </a:cxn>
                <a:cxn ang="0">
                  <a:pos x="2350" y="102"/>
                </a:cxn>
                <a:cxn ang="0">
                  <a:pos x="2559" y="96"/>
                </a:cxn>
                <a:cxn ang="0">
                  <a:pos x="2715" y="24"/>
                </a:cxn>
                <a:cxn ang="0">
                  <a:pos x="2792" y="132"/>
                </a:cxn>
                <a:cxn ang="0">
                  <a:pos x="3127" y="102"/>
                </a:cxn>
                <a:cxn ang="0">
                  <a:pos x="3486" y="48"/>
                </a:cxn>
                <a:cxn ang="0">
                  <a:pos x="3582" y="42"/>
                </a:cxn>
                <a:cxn ang="0">
                  <a:pos x="3731" y="90"/>
                </a:cxn>
                <a:cxn ang="0">
                  <a:pos x="4078" y="102"/>
                </a:cxn>
                <a:cxn ang="0">
                  <a:pos x="4419" y="30"/>
                </a:cxn>
                <a:cxn ang="0">
                  <a:pos x="4574" y="6"/>
                </a:cxn>
                <a:cxn ang="0">
                  <a:pos x="4628" y="60"/>
                </a:cxn>
                <a:cxn ang="0">
                  <a:pos x="4724" y="108"/>
                </a:cxn>
                <a:cxn ang="0">
                  <a:pos x="4927" y="84"/>
                </a:cxn>
                <a:cxn ang="0">
                  <a:pos x="5118" y="14"/>
                </a:cxn>
                <a:cxn ang="0">
                  <a:pos x="5280" y="9"/>
                </a:cxn>
                <a:cxn ang="0">
                  <a:pos x="5453" y="36"/>
                </a:cxn>
                <a:cxn ang="0">
                  <a:pos x="5465" y="72"/>
                </a:cxn>
                <a:cxn ang="0">
                  <a:pos x="5656" y="90"/>
                </a:cxn>
                <a:cxn ang="0">
                  <a:pos x="5710" y="102"/>
                </a:cxn>
                <a:cxn ang="0">
                  <a:pos x="5477" y="90"/>
                </a:cxn>
                <a:cxn ang="0">
                  <a:pos x="5453" y="60"/>
                </a:cxn>
                <a:cxn ang="0">
                  <a:pos x="5393" y="30"/>
                </a:cxn>
                <a:cxn ang="0">
                  <a:pos x="5219" y="24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rgbClr val="070707"/>
                </a:gs>
                <a:gs pos="50000">
                  <a:srgbClr val="000000"/>
                </a:gs>
                <a:gs pos="100000">
                  <a:srgbClr val="070707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ru-RU">
                <a:ea typeface="+mn-ea"/>
                <a:cs typeface="Arial Unicode MS" charset="0"/>
              </a:endParaRPr>
            </a:p>
          </p:txBody>
        </p:sp>
      </p:grpSp>
      <p:sp>
        <p:nvSpPr>
          <p:cNvPr id="2071" name="Rectangle 2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600200"/>
            <a:ext cx="7767638" cy="18240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2072" name="Rectangle 24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3638"/>
            <a:ext cx="2128838" cy="4524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723900" algn="l"/>
                <a:tab pos="1447800" algn="l"/>
              </a:tabLst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73" name="Rectangle 25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8400"/>
            <a:ext cx="2890838" cy="452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>
              <a:buClrTx/>
              <a:buFontTx/>
              <a:buNone/>
              <a:tabLst>
                <a:tab pos="723900" algn="l"/>
                <a:tab pos="1447800" algn="l"/>
                <a:tab pos="2171700" algn="l"/>
              </a:tabLst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74" name="Rectangle 26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3638"/>
            <a:ext cx="2128838" cy="4524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</a:tabLst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fld id="{333CCEB6-A278-464F-B1D0-71FF6A4FA2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075" name="Rectangle 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4838" cy="4521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Четвёртый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200">
          <a:solidFill>
            <a:srgbClr val="FFFFCC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Arial Unicode MS" pitchFamily="34" charset="-128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200">
          <a:solidFill>
            <a:srgbClr val="FFFFCC"/>
          </a:solidFill>
          <a:effectLst>
            <a:outerShdw blurRad="38100" dist="38100" dir="2700000" algn="tl">
              <a:srgbClr val="000000"/>
            </a:outerShdw>
          </a:effectLst>
          <a:latin typeface="Tahoma" pitchFamily="32" charset="0"/>
          <a:ea typeface="Arial Unicode MS" pitchFamily="34" charset="-128"/>
          <a:cs typeface="Arial Unicode MS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200">
          <a:solidFill>
            <a:srgbClr val="FFFFCC"/>
          </a:solidFill>
          <a:effectLst>
            <a:outerShdw blurRad="38100" dist="38100" dir="2700000" algn="tl">
              <a:srgbClr val="000000"/>
            </a:outerShdw>
          </a:effectLst>
          <a:latin typeface="Tahoma" pitchFamily="32" charset="0"/>
          <a:ea typeface="Arial Unicode MS" pitchFamily="34" charset="-128"/>
          <a:cs typeface="Arial Unicode MS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200">
          <a:solidFill>
            <a:srgbClr val="FFFFCC"/>
          </a:solidFill>
          <a:effectLst>
            <a:outerShdw blurRad="38100" dist="38100" dir="2700000" algn="tl">
              <a:srgbClr val="000000"/>
            </a:outerShdw>
          </a:effectLst>
          <a:latin typeface="Tahoma" pitchFamily="32" charset="0"/>
          <a:ea typeface="Arial Unicode MS" pitchFamily="34" charset="-128"/>
          <a:cs typeface="Arial Unicode MS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200">
          <a:solidFill>
            <a:srgbClr val="FFFFCC"/>
          </a:solidFill>
          <a:effectLst>
            <a:outerShdw blurRad="38100" dist="38100" dir="2700000" algn="tl">
              <a:srgbClr val="000000"/>
            </a:outerShdw>
          </a:effectLst>
          <a:latin typeface="Tahoma" pitchFamily="32" charset="0"/>
          <a:ea typeface="Arial Unicode MS" pitchFamily="34" charset="-128"/>
          <a:cs typeface="Arial Unicode MS" charset="0"/>
        </a:defRPr>
      </a:lvl5pPr>
      <a:lvl6pPr marL="25146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>
          <a:solidFill>
            <a:srgbClr val="FFFFCC"/>
          </a:solidFill>
          <a:effectLst>
            <a:outerShdw blurRad="38100" dist="38100" dir="2700000" algn="tl">
              <a:srgbClr val="000000"/>
            </a:outerShdw>
          </a:effectLst>
          <a:latin typeface="Tahoma" pitchFamily="32" charset="0"/>
          <a:cs typeface="Arial Unicode MS" charset="0"/>
        </a:defRPr>
      </a:lvl6pPr>
      <a:lvl7pPr marL="29718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>
          <a:solidFill>
            <a:srgbClr val="FFFFCC"/>
          </a:solidFill>
          <a:effectLst>
            <a:outerShdw blurRad="38100" dist="38100" dir="2700000" algn="tl">
              <a:srgbClr val="000000"/>
            </a:outerShdw>
          </a:effectLst>
          <a:latin typeface="Tahoma" pitchFamily="32" charset="0"/>
          <a:cs typeface="Arial Unicode MS" charset="0"/>
        </a:defRPr>
      </a:lvl7pPr>
      <a:lvl8pPr marL="3429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>
          <a:solidFill>
            <a:srgbClr val="FFFFCC"/>
          </a:solidFill>
          <a:effectLst>
            <a:outerShdw blurRad="38100" dist="38100" dir="2700000" algn="tl">
              <a:srgbClr val="000000"/>
            </a:outerShdw>
          </a:effectLst>
          <a:latin typeface="Tahoma" pitchFamily="32" charset="0"/>
          <a:cs typeface="Arial Unicode MS" charset="0"/>
        </a:defRPr>
      </a:lvl8pPr>
      <a:lvl9pPr marL="3886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>
          <a:solidFill>
            <a:srgbClr val="FFFFCC"/>
          </a:solidFill>
          <a:effectLst>
            <a:outerShdw blurRad="38100" dist="38100" dir="2700000" algn="tl">
              <a:srgbClr val="000000"/>
            </a:outerShdw>
          </a:effectLst>
          <a:latin typeface="Tahoma" pitchFamily="32" charset="0"/>
          <a:cs typeface="Arial Unicode MS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32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Arial Unicode MS" pitchFamily="34" charset="-128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8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Arial Unicode MS" pitchFamily="34" charset="-128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4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Arial Unicode MS" pitchFamily="34" charset="-128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Arial Unicode MS" pitchFamily="34" charset="-128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Arial Unicode MS" pitchFamily="34" charset="-128"/>
          <a:cs typeface="+mn-cs"/>
        </a:defRPr>
      </a:lvl5pPr>
      <a:lvl6pPr marL="25146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7" descr="http://www.rating.lg.ua/town_foto/pervomaysk/pervomaysk_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5429250" cy="346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9" descr="https://i.obozrevatel.com/2014/9/11/483351.jpg?size=600x40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71938" y="3476625"/>
            <a:ext cx="5072062" cy="338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Прямоугольник 5"/>
          <p:cNvSpPr>
            <a:spLocks noChangeArrowheads="1"/>
          </p:cNvSpPr>
          <p:nvPr/>
        </p:nvSpPr>
        <p:spPr bwMode="auto">
          <a:xfrm>
            <a:off x="5572125" y="142875"/>
            <a:ext cx="3429000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Times New Roman" pitchFamily="18" charset="0"/>
                <a:cs typeface="Times New Roman" pitchFamily="18" charset="0"/>
              </a:rPr>
              <a:t>Воспитание патриотизма в процессе изучения предметов гуманитарного (филологического) цикла</a:t>
            </a:r>
          </a:p>
        </p:txBody>
      </p:sp>
      <p:sp>
        <p:nvSpPr>
          <p:cNvPr id="3077" name="Прямоугольник 7"/>
          <p:cNvSpPr>
            <a:spLocks noChangeArrowheads="1"/>
          </p:cNvSpPr>
          <p:nvPr/>
        </p:nvSpPr>
        <p:spPr bwMode="auto">
          <a:xfrm>
            <a:off x="285750" y="3714750"/>
            <a:ext cx="3429000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Подготовила: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учитель русского языка и литературы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заместитель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директорп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по УВР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Гуськова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Наталья Владимировна</a:t>
            </a: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313" y="142875"/>
            <a:ext cx="8224837" cy="4525963"/>
          </a:xfrm>
        </p:spPr>
        <p:txBody>
          <a:bodyPr/>
          <a:lstStyle/>
          <a:p>
            <a:pPr>
              <a:buFont typeface="Times New Roman" pitchFamily="18" charset="0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Шепот, робкое дыханье.</a:t>
            </a:r>
          </a:p>
          <a:p>
            <a:pPr>
              <a:buFont typeface="Times New Roman" pitchFamily="18" charset="0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Трели соловья,</a:t>
            </a:r>
          </a:p>
          <a:p>
            <a:pPr>
              <a:buFont typeface="Times New Roman" pitchFamily="18" charset="0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Серебро и колыханье</a:t>
            </a:r>
          </a:p>
          <a:p>
            <a:pPr>
              <a:buFont typeface="Times New Roman" pitchFamily="18" charset="0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Сонного ручья.</a:t>
            </a:r>
          </a:p>
          <a:p>
            <a:pPr>
              <a:buFont typeface="Times New Roman" pitchFamily="18" charset="0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Свет ночной, ночные тени,</a:t>
            </a:r>
          </a:p>
          <a:p>
            <a:pPr>
              <a:buFont typeface="Times New Roman" pitchFamily="18" charset="0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Тени без конца,</a:t>
            </a:r>
          </a:p>
          <a:p>
            <a:pPr>
              <a:buFont typeface="Times New Roman" pitchFamily="18" charset="0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Ряд волшебных изменений</a:t>
            </a:r>
          </a:p>
          <a:p>
            <a:pPr>
              <a:buFont typeface="Times New Roman" pitchFamily="18" charset="0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Милого лица…</a:t>
            </a:r>
          </a:p>
          <a:p>
            <a:pPr>
              <a:buFont typeface="Times New Roman" pitchFamily="18" charset="0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А.А. Фет</a:t>
            </a:r>
          </a:p>
          <a:p>
            <a:pPr>
              <a:buFont typeface="Times New Roman" pitchFamily="18" charset="0"/>
              <a:buNone/>
              <a:defRPr/>
            </a:pPr>
            <a:endParaRPr lang="ru-RU" dirty="0"/>
          </a:p>
        </p:txBody>
      </p:sp>
      <p:pic>
        <p:nvPicPr>
          <p:cNvPr id="13315" name="Picture 2" descr="C:\Users\Z\Desktop\алпвы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84800" y="604838"/>
            <a:ext cx="3759200" cy="6253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14340" name="Picture 2" descr="http://images.myshared.ru/6/664865/slide_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001250" cy="750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 bwMode="auto">
          <a:xfrm>
            <a:off x="6072198" y="4714884"/>
            <a:ext cx="2857520" cy="928694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3357554" y="4714884"/>
            <a:ext cx="2285984" cy="928694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428596" y="4714884"/>
            <a:ext cx="2714644" cy="928694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17" name="Прямоугольник 16"/>
          <p:cNvSpPr/>
          <p:nvPr/>
        </p:nvSpPr>
        <p:spPr bwMode="auto">
          <a:xfrm>
            <a:off x="1500166" y="3000372"/>
            <a:ext cx="3714776" cy="928694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16" name="Прямоугольник 15"/>
          <p:cNvSpPr/>
          <p:nvPr/>
        </p:nvSpPr>
        <p:spPr bwMode="auto">
          <a:xfrm>
            <a:off x="6572264" y="1785926"/>
            <a:ext cx="2285984" cy="928694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15" name="Прямоугольник 14"/>
          <p:cNvSpPr/>
          <p:nvPr/>
        </p:nvSpPr>
        <p:spPr bwMode="auto">
          <a:xfrm>
            <a:off x="3857620" y="1785926"/>
            <a:ext cx="2285984" cy="928694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142844" y="1714488"/>
            <a:ext cx="2285984" cy="928694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2928926" y="428604"/>
            <a:ext cx="3214710" cy="714380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357554" y="500042"/>
            <a:ext cx="26687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Уроки литературы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500166" y="3000372"/>
            <a:ext cx="4572000" cy="98488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побуждают вести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взволнованный        разговор</a:t>
            </a:r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42844" y="1714488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 smtClean="0"/>
              <a:t> 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способствуют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нравственному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воспитанию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286116" y="1857364"/>
            <a:ext cx="290489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/>
              <a:t>        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развитию чувства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долга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715140" y="1785926"/>
            <a:ext cx="213391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/>
              <a:t>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побуждают к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ответственности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свои поступки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57158" y="4786322"/>
            <a:ext cx="284712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 непростых проблемах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нашей жизни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072198" y="4786322"/>
            <a:ext cx="293625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 сложной судьбе героев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произведений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500430" y="4929198"/>
            <a:ext cx="18726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 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 добре и зле</a:t>
            </a:r>
          </a:p>
        </p:txBody>
      </p:sp>
      <p:cxnSp>
        <p:nvCxnSpPr>
          <p:cNvPr id="22" name="Прямая со стрелкой 21"/>
          <p:cNvCxnSpPr/>
          <p:nvPr/>
        </p:nvCxnSpPr>
        <p:spPr bwMode="auto">
          <a:xfrm rot="10800000" flipV="1">
            <a:off x="1142976" y="1214422"/>
            <a:ext cx="2143140" cy="35719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 bwMode="auto">
          <a:xfrm rot="5400000">
            <a:off x="4250529" y="1393017"/>
            <a:ext cx="357190" cy="158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 bwMode="auto">
          <a:xfrm>
            <a:off x="5786446" y="1214422"/>
            <a:ext cx="2071702" cy="42862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 bwMode="auto">
          <a:xfrm rot="5400000">
            <a:off x="2643174" y="1928802"/>
            <a:ext cx="1643074" cy="214314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 bwMode="auto">
          <a:xfrm rot="10800000" flipV="1">
            <a:off x="1500166" y="4000504"/>
            <a:ext cx="714380" cy="642942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 bwMode="auto">
          <a:xfrm>
            <a:off x="3357554" y="4000504"/>
            <a:ext cx="1000132" cy="642942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 bwMode="auto">
          <a:xfrm>
            <a:off x="4929190" y="4000504"/>
            <a:ext cx="2714644" cy="642942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33897" y="3214686"/>
            <a:ext cx="5110103" cy="364331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741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0" y="214290"/>
            <a:ext cx="6572264" cy="4071966"/>
          </a:xfrm>
        </p:spPr>
        <p:txBody>
          <a:bodyPr/>
          <a:lstStyle/>
          <a:p>
            <a:pPr marL="338138" indent="-338138" eaLnBrk="1" hangingPunct="1">
              <a:buClr>
                <a:srgbClr val="EBF25A"/>
              </a:buClr>
              <a:buSzPct val="80000"/>
              <a:buFont typeface="Wingdings" pitchFamily="2" charset="2"/>
              <a:buNone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В 8 классе, изучая «Житие Александра Невского», ученики говорят о подвигах Александра Невского и его духовном подвиге самопожертвования, о защите русских  земель от нашествий и набегов врагов. </a:t>
            </a:r>
          </a:p>
        </p:txBody>
      </p:sp>
    </p:spTree>
  </p:cSld>
  <p:clrMapOvr>
    <a:masterClrMapping/>
  </p:clrMapOvr>
  <p:transition spd="med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6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6605958" cy="3578227"/>
          </a:xfrm>
        </p:spPr>
      </p:pic>
      <p:sp>
        <p:nvSpPr>
          <p:cNvPr id="9" name="Прямоугольник 8"/>
          <p:cNvSpPr/>
          <p:nvPr/>
        </p:nvSpPr>
        <p:spPr>
          <a:xfrm>
            <a:off x="0" y="5500702"/>
            <a:ext cx="4572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Когда волнуется желтеющая нива,</a:t>
            </a:r>
          </a:p>
          <a:p>
            <a:pPr marL="0" indent="0">
              <a:buNone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И свежий лес шумит при звуке ветерка,</a:t>
            </a:r>
          </a:p>
          <a:p>
            <a:pPr marL="0" indent="0">
              <a:buNone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И прячется в саду малиновая слива</a:t>
            </a:r>
          </a:p>
          <a:p>
            <a:pPr marL="0" indent="0">
              <a:buNone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Под тенью сладостной зеленого листка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Объект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2428860" y="1857364"/>
            <a:ext cx="4255383" cy="353694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8" name="Объект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5054374" y="3429000"/>
            <a:ext cx="4089626" cy="38278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0" name="Прямоугольник 9"/>
          <p:cNvSpPr/>
          <p:nvPr/>
        </p:nvSpPr>
        <p:spPr>
          <a:xfrm>
            <a:off x="6715140" y="428604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«Когда волнуется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желтеющая нива…»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Михаил Лермонтов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785786" y="142852"/>
            <a:ext cx="8229600" cy="4530725"/>
          </a:xfrm>
        </p:spPr>
        <p:txBody>
          <a:bodyPr/>
          <a:lstStyle/>
          <a:p>
            <a:pPr marL="338138" indent="-338138" algn="r" eaLnBrk="1" hangingPunct="1">
              <a:buClr>
                <a:srgbClr val="EBF25A"/>
              </a:buClr>
              <a:buSzPct val="80000"/>
              <a:buNone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  <a:defRPr/>
            </a:pPr>
            <a:r>
              <a:rPr lang="ru-RU" dirty="0" smtClean="0"/>
              <a:t>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 изучении романа «Дубровский» шестиклассники должны увидеть в А.С.Пушкине писателя, протестовавшего против гнета самодержавия, размышлявшего о судьбе родного народа и его роли в прошлом</a:t>
            </a:r>
          </a:p>
          <a:p>
            <a:pPr marL="338138" indent="-338138" algn="r" eaLnBrk="1" hangingPunct="1">
              <a:buClr>
                <a:srgbClr val="EBF25A"/>
              </a:buClr>
              <a:buSzPct val="80000"/>
              <a:buNone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 будущем родины</a:t>
            </a:r>
            <a:r>
              <a:rPr lang="ru-RU" dirty="0" smtClean="0"/>
              <a:t>. 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836947"/>
            <a:ext cx="4491046" cy="402105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739791">
            <a:off x="148737" y="3065779"/>
            <a:ext cx="4429124" cy="3489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 rot="20726465">
            <a:off x="75991" y="854341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Повесть Н.В. Гоголя «Тарас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Бульба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» 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это прославление боевого товарищества, осуждение предательства. 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0731104">
            <a:off x="3994642" y="340455"/>
            <a:ext cx="4872789" cy="3429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 rot="20666966">
            <a:off x="4719234" y="4135716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Стихотворением М.Ю. Лермонтова «Бородино», обучающиеся раскрывают мысли и чувства простых солдат, отстоявших родину от врага</a:t>
            </a:r>
            <a:r>
              <a:rPr lang="ru-RU" dirty="0" smtClean="0"/>
              <a:t>. </a:t>
            </a:r>
            <a:endParaRPr lang="ru-RU" dirty="0"/>
          </a:p>
        </p:txBody>
      </p:sp>
    </p:spTree>
  </p:cSld>
  <p:clrMapOvr>
    <a:masterClrMapping/>
  </p:clrMapOvr>
  <p:transition spd="med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42844" y="6357958"/>
            <a:ext cx="38542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А.Т. Твардовский «Рассказ танкиста»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https://im0-tub-ua.yandex.net/i?id=e885810151a91ff4d7b7c58df41d543c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286048" y="0"/>
            <a:ext cx="6643734" cy="3737102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143504" y="92867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Отец был ранен, и разбита пушка.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Привязанный к щиту, чтоб не упал,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Прижав к груди заснувшую игрушку,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Седой мальчишка на лафете спал.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714876" y="28572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К. Симонов «Майор привез мальчишку на лафете»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0" name="Picture 6" descr="http://znaniya.znonline.org/pluginfile.php/137/mod_forum/post/11/9.%20%D0%B2%D0%B5%D0%BB%D0%B8%D0%BA%D0%B0%20%D0%B2%D1%96%D1%82%D1%87%D0%B8%D0%B7%D0%BD%D1%8F%D0%BD%D0%B0%20%D0%B2%D1%96%D0%B9%D0%BD%D0%B0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480" y="2176134"/>
            <a:ext cx="4945425" cy="3615562"/>
          </a:xfrm>
          <a:prstGeom prst="rect">
            <a:avLst/>
          </a:prstGeom>
          <a:noFill/>
        </p:spPr>
      </p:pic>
      <p:pic>
        <p:nvPicPr>
          <p:cNvPr id="1026" name="Picture 2" descr="http://mypresentation.ru/documents_2/1f81dde0cfa6ab81f9e978ed37cecaa8/img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38644" y="3500438"/>
            <a:ext cx="4905356" cy="3679017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214282" y="5929330"/>
            <a:ext cx="27025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А. Ахматова «Мужество»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split orient="vert" dir="in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109570" name="Picture 2" descr="http://img-fotki.yandex.ru/get/9815/223468184.3b/0_eeba1_8e21afb6_or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2144" cy="2786058"/>
          </a:xfrm>
          <a:prstGeom prst="rect">
            <a:avLst/>
          </a:prstGeom>
          <a:noFill/>
        </p:spPr>
      </p:pic>
      <p:pic>
        <p:nvPicPr>
          <p:cNvPr id="109572" name="Picture 4" descr="http://sibro.ru/upload/iblock/7d4/chevalkov-00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786034"/>
            <a:ext cx="6077560" cy="4071966"/>
          </a:xfrm>
          <a:prstGeom prst="rect">
            <a:avLst/>
          </a:prstGeom>
          <a:noFill/>
        </p:spPr>
      </p:pic>
      <p:pic>
        <p:nvPicPr>
          <p:cNvPr id="109574" name="Picture 6" descr="https://real-books.ru/wp-content/uploads/2014/09/Chehov-Tosk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43570" y="2786058"/>
            <a:ext cx="3500430" cy="4071942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286116" y="2143116"/>
            <a:ext cx="25487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И.С. Тургенев «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Муму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85786" y="6286520"/>
            <a:ext cx="43508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«Илья Муромец и Соловей-разбойник» 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500826" y="6286520"/>
            <a:ext cx="22660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А. П. Чехов «Тоска»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214282" y="714356"/>
            <a:ext cx="8229600" cy="4530725"/>
          </a:xfrm>
        </p:spPr>
        <p:txBody>
          <a:bodyPr/>
          <a:lstStyle/>
          <a:p>
            <a:pPr marL="338138" indent="-338138" eaLnBrk="1" hangingPunct="1">
              <a:spcBef>
                <a:spcPts val="700"/>
              </a:spcBef>
              <a:buClr>
                <a:srgbClr val="EBF25A"/>
              </a:buClr>
              <a:buSzPct val="80000"/>
              <a:buFont typeface="Wingdings" pitchFamily="2" charset="2"/>
              <a:buNone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Я хочу, чтобы каждый ученик стал Личностью, способной к восприятию нравственных и духовных ценностей, способной любить свое Отечество.</a:t>
            </a:r>
          </a:p>
        </p:txBody>
      </p:sp>
      <p:pic>
        <p:nvPicPr>
          <p:cNvPr id="3074" name="Picture 2" descr="http://womo.ua/wp-content/uploads/2017/04/Papaya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2" y="3071810"/>
            <a:ext cx="4857784" cy="369191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Прямоугольник 2"/>
          <p:cNvSpPr>
            <a:spLocks noChangeArrowheads="1"/>
          </p:cNvSpPr>
          <p:nvPr/>
        </p:nvSpPr>
        <p:spPr bwMode="auto">
          <a:xfrm>
            <a:off x="642938" y="928688"/>
            <a:ext cx="7572375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i="1" dirty="0"/>
              <a:t>Задача филологического образования в области  патриотического и гражданского воспитания: </a:t>
            </a:r>
          </a:p>
          <a:p>
            <a:pPr algn="ctr"/>
            <a:endParaRPr lang="ru-RU" sz="2800" i="1" dirty="0"/>
          </a:p>
          <a:p>
            <a:pPr algn="ctr"/>
            <a:r>
              <a:rPr lang="ru-RU" sz="2800" dirty="0"/>
              <a:t>через содержание предмета раскрыть богатство и противоречивость  истории, самобытность русской культуры, показать красоту родной природы, сформировать представление о гражданских правах и обязанностях. </a:t>
            </a:r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Прямоугольник 2"/>
          <p:cNvSpPr>
            <a:spLocks noChangeArrowheads="1"/>
          </p:cNvSpPr>
          <p:nvPr/>
        </p:nvSpPr>
        <p:spPr bwMode="auto">
          <a:xfrm>
            <a:off x="500063" y="1071563"/>
            <a:ext cx="74295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>
                <a:latin typeface="Times New Roman" pitchFamily="18" charset="0"/>
                <a:cs typeface="Times New Roman" pitchFamily="18" charset="0"/>
              </a:rPr>
              <a:t>Филологическое образование несет большой воспитательный потенциал, формирует гражданскую позицию человека, идею долга, доброты, чувство личной ответственности, творческой инициативы, глубокое и деятельное патриотическое чувство.</a:t>
            </a:r>
            <a:r>
              <a:rPr lang="ru-RU"/>
              <a:t/>
            </a:r>
            <a:br>
              <a:rPr lang="ru-RU"/>
            </a:br>
            <a:endParaRPr lang="ru-RU"/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Прямоугольник 3"/>
          <p:cNvSpPr>
            <a:spLocks noChangeArrowheads="1"/>
          </p:cNvSpPr>
          <p:nvPr/>
        </p:nvSpPr>
        <p:spPr bwMode="auto">
          <a:xfrm>
            <a:off x="571500" y="214313"/>
            <a:ext cx="8358188" cy="304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3200">
                <a:latin typeface="Times New Roman" pitchFamily="18" charset="0"/>
                <a:cs typeface="Times New Roman" pitchFamily="18" charset="0"/>
              </a:rPr>
              <a:t>«Книга – это духовное завещание одного поколения другому, совет умирающего старца юноше, начинающему жить, приказ, передаваемый часовым, отправляющимся на отдых человеку, заступающему на его место»</a:t>
            </a:r>
            <a:br>
              <a:rPr lang="ru-RU" sz="3200">
                <a:latin typeface="Times New Roman" pitchFamily="18" charset="0"/>
                <a:cs typeface="Times New Roman" pitchFamily="18" charset="0"/>
              </a:rPr>
            </a:br>
            <a:r>
              <a:rPr lang="ru-RU" sz="3200">
                <a:latin typeface="Times New Roman" pitchFamily="18" charset="0"/>
                <a:cs typeface="Times New Roman" pitchFamily="18" charset="0"/>
              </a:rPr>
              <a:t>                 А. Герцен</a:t>
            </a:r>
          </a:p>
        </p:txBody>
      </p:sp>
      <p:pic>
        <p:nvPicPr>
          <p:cNvPr id="7171" name="Picture 2" descr="http://olenkac.ru/wp-content/uploads/2017/07/sila-knig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" y="3643313"/>
            <a:ext cx="4710113" cy="307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кругленный прямоугольник 12"/>
          <p:cNvSpPr/>
          <p:nvPr/>
        </p:nvSpPr>
        <p:spPr bwMode="auto">
          <a:xfrm>
            <a:off x="857250" y="357188"/>
            <a:ext cx="7358063" cy="11430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ru-RU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 bwMode="auto">
          <a:xfrm>
            <a:off x="285750" y="2928938"/>
            <a:ext cx="3714750" cy="34290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ru-RU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 bwMode="auto">
          <a:xfrm>
            <a:off x="5143500" y="3000375"/>
            <a:ext cx="3714750" cy="34290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ru-RU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600" smtClean="0"/>
              <a:t>Патриотическое воспитание на уроках русского языка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214313" y="2857500"/>
            <a:ext cx="4035425" cy="4525963"/>
          </a:xfrm>
        </p:spPr>
        <p:txBody>
          <a:bodyPr/>
          <a:lstStyle/>
          <a:p>
            <a:pPr algn="ctr" eaLnBrk="1" hangingPunct="1">
              <a:buFont typeface="Times New Roman" pitchFamily="18" charset="0"/>
              <a:buNone/>
              <a:defRPr/>
            </a:pPr>
            <a:endParaRPr lang="ru-RU" smtClean="0"/>
          </a:p>
          <a:p>
            <a:pPr algn="ctr" eaLnBrk="1" hangingPunct="1">
              <a:buFont typeface="Times New Roman" pitchFamily="18" charset="0"/>
              <a:buNone/>
              <a:defRPr/>
            </a:pPr>
            <a:r>
              <a:rPr lang="ru-RU" smtClean="0"/>
              <a:t>Общие сведения </a:t>
            </a:r>
          </a:p>
          <a:p>
            <a:pPr algn="ctr" eaLnBrk="1" hangingPunct="1">
              <a:buFont typeface="Times New Roman" pitchFamily="18" charset="0"/>
              <a:buNone/>
              <a:defRPr/>
            </a:pPr>
            <a:r>
              <a:rPr lang="ru-RU" smtClean="0"/>
              <a:t>о языке</a:t>
            </a:r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5500688" y="2857500"/>
            <a:ext cx="4037012" cy="4525963"/>
          </a:xfrm>
        </p:spPr>
        <p:txBody>
          <a:bodyPr/>
          <a:lstStyle/>
          <a:p>
            <a:pPr eaLnBrk="1" hangingPunct="1">
              <a:buFont typeface="Times New Roman" pitchFamily="18" charset="0"/>
              <a:buNone/>
              <a:defRPr/>
            </a:pPr>
            <a:endParaRPr lang="ru-RU" smtClean="0"/>
          </a:p>
          <a:p>
            <a:pPr eaLnBrk="1" hangingPunct="1">
              <a:buFont typeface="Times New Roman" pitchFamily="18" charset="0"/>
              <a:buNone/>
              <a:defRPr/>
            </a:pPr>
            <a:r>
              <a:rPr lang="ru-RU" smtClean="0"/>
              <a:t>Дидактический материал: упражнения, диктанты, изложения, сочинения</a:t>
            </a:r>
          </a:p>
        </p:txBody>
      </p:sp>
      <p:sp>
        <p:nvSpPr>
          <p:cNvPr id="9" name="Стрелка вниз 8"/>
          <p:cNvSpPr/>
          <p:nvPr/>
        </p:nvSpPr>
        <p:spPr bwMode="auto">
          <a:xfrm rot="1334397">
            <a:off x="1571625" y="1643063"/>
            <a:ext cx="428625" cy="1143000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ru-RU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0" name="Стрелка вниз 9"/>
          <p:cNvSpPr/>
          <p:nvPr/>
        </p:nvSpPr>
        <p:spPr bwMode="auto">
          <a:xfrm rot="20262629">
            <a:off x="6629400" y="1609725"/>
            <a:ext cx="428625" cy="1143000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ru-RU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214313" y="142875"/>
            <a:ext cx="8929687" cy="6715125"/>
          </a:xfrm>
        </p:spPr>
        <p:txBody>
          <a:bodyPr/>
          <a:lstStyle/>
          <a:p>
            <a:pPr marL="338138" indent="-338138" algn="ctr" eaLnBrk="1" hangingPunct="1">
              <a:spcBef>
                <a:spcPts val="700"/>
              </a:spcBef>
              <a:buClr>
                <a:srgbClr val="EBF25A"/>
              </a:buClr>
              <a:buSzPct val="80000"/>
              <a:buFont typeface="Wingdings" pitchFamily="2" charset="2"/>
              <a:buNone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Огромную возможность для развития нравственных качеств учащихся дают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пословицы</a:t>
            </a:r>
          </a:p>
          <a:p>
            <a:pPr marL="338138" indent="-338138" algn="ctr" eaLnBrk="1" hangingPunct="1">
              <a:spcBef>
                <a:spcPts val="700"/>
              </a:spcBef>
              <a:buClr>
                <a:srgbClr val="EBF25A"/>
              </a:buClr>
              <a:buSzPct val="80000"/>
              <a:buFont typeface="Wingdings" pitchFamily="2" charset="2"/>
              <a:buNone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  <a:defRPr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38138" indent="-338138" eaLnBrk="1" hangingPunct="1">
              <a:spcBef>
                <a:spcPts val="700"/>
              </a:spcBef>
              <a:buClr>
                <a:srgbClr val="EBF25A"/>
              </a:buClr>
              <a:buSzPct val="80000"/>
              <a:buFont typeface="Wingdings" pitchFamily="2" charset="2"/>
              <a:buNone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1. Тире между подлежащим и сказуемым:</a:t>
            </a:r>
          </a:p>
          <a:p>
            <a:pPr marL="338138" indent="-338138" eaLnBrk="1" hangingPunct="1">
              <a:buClr>
                <a:srgbClr val="EBF25A"/>
              </a:buClr>
              <a:buSzPct val="80000"/>
              <a:buFont typeface="Wingdings" pitchFamily="2" charset="2"/>
              <a:buNone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Родная сторона - мать, чужая – мачеха; </a:t>
            </a:r>
          </a:p>
          <a:p>
            <a:pPr marL="338138" indent="-338138" eaLnBrk="1" hangingPunct="1">
              <a:buClr>
                <a:srgbClr val="EBF25A"/>
              </a:buClr>
              <a:buSzPct val="80000"/>
              <a:buFont typeface="Wingdings" pitchFamily="2" charset="2"/>
              <a:buNone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  <a:defRPr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Родина - мать, умей за неё постоять.</a:t>
            </a:r>
          </a:p>
          <a:p>
            <a:pPr marL="338138" indent="-338138" eaLnBrk="1" hangingPunct="1">
              <a:buClr>
                <a:srgbClr val="EBF25A"/>
              </a:buClr>
              <a:buSzPct val="80000"/>
              <a:buFont typeface="Wingdings" pitchFamily="2" charset="2"/>
              <a:buNone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2. Прилагательные полные и краткие:</a:t>
            </a:r>
          </a:p>
          <a:p>
            <a:pPr marL="338138" indent="-338138" eaLnBrk="1" hangingPunct="1">
              <a:buClr>
                <a:srgbClr val="EBF25A"/>
              </a:buClr>
              <a:buSzPct val="80000"/>
              <a:buFont typeface="Wingdings" pitchFamily="2" charset="2"/>
              <a:buNone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  <a:defRPr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Своя земля и в горести мила;</a:t>
            </a:r>
          </a:p>
          <a:p>
            <a:pPr marL="338138" indent="-338138" eaLnBrk="1" hangingPunct="1">
              <a:buClr>
                <a:srgbClr val="EBF25A"/>
              </a:buClr>
              <a:buSzPct val="80000"/>
              <a:buFont typeface="Wingdings" pitchFamily="2" charset="2"/>
              <a:buNone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  <a:defRPr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Глупа та птица, которой своё гнездо не мило.</a:t>
            </a:r>
          </a:p>
          <a:p>
            <a:pPr marL="338138" indent="-338138" eaLnBrk="1" hangingPunct="1">
              <a:buClr>
                <a:srgbClr val="EBF25A"/>
              </a:buClr>
              <a:buSzPct val="80000"/>
              <a:buFont typeface="Wingdings" pitchFamily="2" charset="2"/>
              <a:buNone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  <a:defRPr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Степени сравнения имен прилагательных:</a:t>
            </a:r>
          </a:p>
          <a:p>
            <a:pPr marL="338138" indent="-338138" eaLnBrk="1" hangingPunct="1">
              <a:buClr>
                <a:srgbClr val="EBF25A"/>
              </a:buClr>
              <a:buSzPct val="80000"/>
              <a:buFont typeface="Wingdings" pitchFamily="2" charset="2"/>
              <a:buNone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Родина краше солнца, дороже золота; </a:t>
            </a:r>
          </a:p>
          <a:p>
            <a:pPr marL="338138" indent="-338138" eaLnBrk="1" hangingPunct="1">
              <a:buClr>
                <a:srgbClr val="EBF25A"/>
              </a:buClr>
              <a:buSzPct val="80000"/>
              <a:buFont typeface="Wingdings" pitchFamily="2" charset="2"/>
              <a:buNone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  <a:defRPr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Любовь к Родине сильнее смерти.</a:t>
            </a:r>
          </a:p>
          <a:p>
            <a:pPr marL="338138" indent="-338138" eaLnBrk="1" hangingPunct="1">
              <a:buClr>
                <a:srgbClr val="EBF25A"/>
              </a:buClr>
              <a:buSzPct val="80000"/>
              <a:buFont typeface="Wingdings" pitchFamily="2" charset="2"/>
              <a:buNone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  <a:defRPr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Правописание –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тся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 —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ться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 глаголах:</a:t>
            </a:r>
          </a:p>
          <a:p>
            <a:pPr marL="338138" indent="-338138" eaLnBrk="1" hangingPunct="1">
              <a:buClr>
                <a:srgbClr val="EBF25A"/>
              </a:buClr>
              <a:buSzPct val="80000"/>
              <a:buFont typeface="Wingdings" pitchFamily="2" charset="2"/>
              <a:buNone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Не надо хвалиться, коли не знаешь, как хлеб родится.</a:t>
            </a:r>
          </a:p>
          <a:p>
            <a:pPr marL="338138" indent="-338138" eaLnBrk="1" hangingPunct="1">
              <a:buClr>
                <a:srgbClr val="EBF25A"/>
              </a:buClr>
              <a:buSzPct val="80000"/>
              <a:buFont typeface="Wingdings" pitchFamily="2" charset="2"/>
              <a:buNone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  <a:defRPr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Нужно наклониться, чтобы из ручья напиться.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b="1" i="1" dirty="0" smtClean="0"/>
          </a:p>
          <a:p>
            <a:pPr marL="338138" indent="-338138" eaLnBrk="1" hangingPunct="1">
              <a:buClr>
                <a:srgbClr val="EBF25A"/>
              </a:buClr>
              <a:buSzPct val="80000"/>
              <a:buFont typeface="Wingdings" pitchFamily="2" charset="2"/>
              <a:buNone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  <a:defRPr/>
            </a:pP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pPr indent="-339725" eaLnBrk="1" hangingPunct="1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i="1" dirty="0" smtClean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75" y="2884488"/>
            <a:ext cx="5572125" cy="3973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0243" name="Прямоугольник 6"/>
          <p:cNvSpPr>
            <a:spLocks noChangeArrowheads="1"/>
          </p:cNvSpPr>
          <p:nvPr/>
        </p:nvSpPr>
        <p:spPr bwMode="auto">
          <a:xfrm>
            <a:off x="142875" y="214313"/>
            <a:ext cx="4572000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Times New Roman" pitchFamily="18" charset="0"/>
                <a:cs typeface="Times New Roman" pitchFamily="18" charset="0"/>
              </a:rPr>
              <a:t>Я природой живу и дышу,</a:t>
            </a:r>
            <a:br>
              <a:rPr lang="ru-RU" sz="2800">
                <a:latin typeface="Times New Roman" pitchFamily="18" charset="0"/>
                <a:cs typeface="Times New Roman" pitchFamily="18" charset="0"/>
              </a:rPr>
            </a:br>
            <a:r>
              <a:rPr lang="ru-RU" sz="2800">
                <a:latin typeface="Times New Roman" pitchFamily="18" charset="0"/>
                <a:cs typeface="Times New Roman" pitchFamily="18" charset="0"/>
              </a:rPr>
              <a:t>Вдохновенно и просто пишу,</a:t>
            </a:r>
            <a:br>
              <a:rPr lang="ru-RU" sz="2800">
                <a:latin typeface="Times New Roman" pitchFamily="18" charset="0"/>
                <a:cs typeface="Times New Roman" pitchFamily="18" charset="0"/>
              </a:rPr>
            </a:br>
            <a:r>
              <a:rPr lang="ru-RU" sz="2800">
                <a:latin typeface="Times New Roman" pitchFamily="18" charset="0"/>
                <a:cs typeface="Times New Roman" pitchFamily="18" charset="0"/>
              </a:rPr>
              <a:t>Растворяясь душой в простоте,</a:t>
            </a:r>
            <a:br>
              <a:rPr lang="ru-RU" sz="2800">
                <a:latin typeface="Times New Roman" pitchFamily="18" charset="0"/>
                <a:cs typeface="Times New Roman" pitchFamily="18" charset="0"/>
              </a:rPr>
            </a:br>
            <a:r>
              <a:rPr lang="ru-RU" sz="2800">
                <a:latin typeface="Times New Roman" pitchFamily="18" charset="0"/>
                <a:cs typeface="Times New Roman" pitchFamily="18" charset="0"/>
              </a:rPr>
              <a:t>Я живу на Земле в красоте!</a:t>
            </a:r>
          </a:p>
          <a:p>
            <a:endParaRPr lang="ru-RU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4" name="Прямоугольник 3"/>
          <p:cNvSpPr>
            <a:spLocks noChangeArrowheads="1"/>
          </p:cNvSpPr>
          <p:nvPr/>
        </p:nvSpPr>
        <p:spPr bwMode="auto">
          <a:xfrm>
            <a:off x="214313" y="2928938"/>
            <a:ext cx="21542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>
                <a:latin typeface="Times New Roman" pitchFamily="18" charset="0"/>
                <a:cs typeface="Times New Roman" pitchFamily="18" charset="0"/>
              </a:rPr>
              <a:t>Игорь Северянин </a:t>
            </a:r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Рисунок 3" descr="http://prezentacii.info/wp-content/uploads/2016/07/uUK49LJzhybfwOjF/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1144818">
            <a:off x="279400" y="2009775"/>
            <a:ext cx="5000625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Рисунок 4" descr="http://www.etoretro.ru/data/media/4761/14650519750a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933740">
            <a:off x="4414838" y="1822450"/>
            <a:ext cx="4143375" cy="492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8" name="Прямоугольник 5"/>
          <p:cNvSpPr>
            <a:spLocks noChangeArrowheads="1"/>
          </p:cNvSpPr>
          <p:nvPr/>
        </p:nvSpPr>
        <p:spPr bwMode="auto">
          <a:xfrm rot="-1036988">
            <a:off x="428625" y="1000125"/>
            <a:ext cx="37433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>
                <a:latin typeface="Times New Roman" pitchFamily="18" charset="0"/>
                <a:cs typeface="Times New Roman" pitchFamily="18" charset="0"/>
              </a:rPr>
              <a:t>А.М. Герасимов  «После дождя»</a:t>
            </a:r>
          </a:p>
        </p:txBody>
      </p:sp>
      <p:sp>
        <p:nvSpPr>
          <p:cNvPr id="11269" name="Прямоугольник 6"/>
          <p:cNvSpPr>
            <a:spLocks noChangeArrowheads="1"/>
          </p:cNvSpPr>
          <p:nvPr/>
        </p:nvSpPr>
        <p:spPr bwMode="auto">
          <a:xfrm rot="801720">
            <a:off x="5937250" y="958850"/>
            <a:ext cx="27797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>
                <a:latin typeface="Times New Roman" pitchFamily="18" charset="0"/>
                <a:cs typeface="Times New Roman" pitchFamily="18" charset="0"/>
              </a:rPr>
              <a:t>А.А. Пластов «Летом». </a:t>
            </a:r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Прямоугольник 4"/>
          <p:cNvSpPr>
            <a:spLocks noChangeArrowheads="1"/>
          </p:cNvSpPr>
          <p:nvPr/>
        </p:nvSpPr>
        <p:spPr bwMode="auto">
          <a:xfrm>
            <a:off x="571500" y="500063"/>
            <a:ext cx="7286625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     Осенью лес молчит. Прислушайся! Какая стоит тишь! В предчувствии холодов приумолкли птицы. Ветка слегка согнулась и прикоснулась к твоему лицу. Беспредельная радость охватывает тебя. В такую пору особую радость приносит рабочая музыка дятла.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      Березки шелестят своими золотыми монетками. Природа зовет, манит к себе. Настроение    приподнимается. Кажется, что преодолимы все препятствия. (В. Песков)</a:t>
            </a:r>
            <a:endParaRPr lang="ru-RU" sz="2400" dirty="0"/>
          </a:p>
        </p:txBody>
      </p:sp>
      <p:pic>
        <p:nvPicPr>
          <p:cNvPr id="12292" name="Picture 4" descr="http://900igr.net/up/datas/141261/01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214338"/>
            <a:ext cx="9144000" cy="707233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Tahoma"/>
        <a:ea typeface=""/>
        <a:cs typeface="Arial Unicode MS"/>
      </a:majorFont>
      <a:minorFont>
        <a:latin typeface="Tahoma"/>
        <a:ea typeface=""/>
        <a:cs typeface="Arial Unicode MS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 Unicode MS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Tahoma"/>
        <a:ea typeface=""/>
        <a:cs typeface="Arial Unicode MS"/>
      </a:majorFont>
      <a:minorFont>
        <a:latin typeface="Tahoma"/>
        <a:ea typeface=""/>
        <a:cs typeface="Arial Unicode MS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 Unicode MS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558</TotalTime>
  <Words>556</Words>
  <PresentationFormat>Экран (4:3)</PresentationFormat>
  <Paragraphs>76</Paragraphs>
  <Slides>19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19</vt:i4>
      </vt:variant>
    </vt:vector>
  </HeadingPairs>
  <TitlesOfParts>
    <vt:vector size="21" baseType="lpstr">
      <vt:lpstr>Тема Office</vt:lpstr>
      <vt:lpstr>1_Тема Office</vt:lpstr>
      <vt:lpstr>Слайд 1</vt:lpstr>
      <vt:lpstr>Слайд 2</vt:lpstr>
      <vt:lpstr>Слайд 3</vt:lpstr>
      <vt:lpstr>Слайд 4</vt:lpstr>
      <vt:lpstr>Патриотическое воспитание на уроках русского языка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Макс</dc:creator>
  <cp:lastModifiedBy>Максим</cp:lastModifiedBy>
  <cp:revision>52</cp:revision>
  <cp:lastPrinted>1601-01-01T00:00:00Z</cp:lastPrinted>
  <dcterms:created xsi:type="dcterms:W3CDTF">1601-01-01T00:00:00Z</dcterms:created>
  <dcterms:modified xsi:type="dcterms:W3CDTF">2022-11-30T14:16:32Z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