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16" r:id="rId1"/>
  </p:sldMasterIdLst>
  <p:notesMasterIdLst>
    <p:notesMasterId r:id="rId12"/>
  </p:notesMasterIdLst>
  <p:sldIdLst>
    <p:sldId id="298" r:id="rId2"/>
    <p:sldId id="283" r:id="rId3"/>
    <p:sldId id="304" r:id="rId4"/>
    <p:sldId id="305" r:id="rId5"/>
    <p:sldId id="303" r:id="rId6"/>
    <p:sldId id="300" r:id="rId7"/>
    <p:sldId id="308" r:id="rId8"/>
    <p:sldId id="307" r:id="rId9"/>
    <p:sldId id="257" r:id="rId10"/>
    <p:sldId id="301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6600"/>
    <a:srgbClr val="F53F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9" autoAdjust="0"/>
    <p:restoredTop sz="94694" autoAdjust="0"/>
  </p:normalViewPr>
  <p:slideViewPr>
    <p:cSldViewPr>
      <p:cViewPr>
        <p:scale>
          <a:sx n="80" d="100"/>
          <a:sy n="80" d="100"/>
        </p:scale>
        <p:origin x="-864" y="-5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1DA6C-5E09-405D-9D2A-6B4933940623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EE65D4-5EE3-4F7D-A6AC-DF61F003D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450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1EE1E4-F5B5-43F8-A6F8-E0A5A7BF68AC}" type="datetimeFigureOut">
              <a:rPr lang="ru-RU" smtClean="0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89094C-4F9E-4ED5-8C37-0A5EFD28740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339932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0CB743-865C-4B22-9B31-B111D2739F0B}" type="datetimeFigureOut">
              <a:rPr lang="ru-RU" smtClean="0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91538C-A52B-4201-85FF-7E37EEA26C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434683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36986A-B8D1-46A6-9933-AC7F212D5E9F}" type="datetimeFigureOut">
              <a:rPr lang="ru-RU" smtClean="0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64FD12-0F29-4AEF-9DEE-949EC8235B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282586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90509F-6788-4404-86EC-3C8235B32E8B}" type="datetimeFigureOut">
              <a:rPr lang="ru-RU" smtClean="0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881AA2-F5BA-4961-82AE-15656434EC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187021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5461EE-68E9-4F72-BD4A-1EC34B6C8F07}" type="datetimeFigureOut">
              <a:rPr lang="ru-RU" smtClean="0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5A6534-4DC8-4970-BD33-91862B1EEF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022262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135370-FC0C-420F-89DC-3805CA9A4943}" type="datetimeFigureOut">
              <a:rPr lang="ru-RU" smtClean="0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511BB1-880A-467F-8004-51E1676495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513722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5EB922-EDB5-4593-8DFE-61738C98C582}" type="datetimeFigureOut">
              <a:rPr lang="ru-RU" smtClean="0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C4432A-DCB8-42CD-A0A0-EA9DA0F01F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7811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80D0BF-24A0-40BE-81B1-139445B8BED9}" type="datetimeFigureOut">
              <a:rPr lang="ru-RU" smtClean="0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0CD63F-E74E-4F8E-94EB-D8EF71DA6F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622809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7A2729-18B8-4B38-89AF-E8EA279772BA}" type="datetimeFigureOut">
              <a:rPr lang="ru-RU" smtClean="0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44C72-35FC-40C1-9234-13F3A28A947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575787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08B054-9B79-46CD-B11E-590E70BB8415}" type="datetimeFigureOut">
              <a:rPr lang="ru-RU" smtClean="0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769A3-FD54-4E33-8546-B2B874693D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841444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BFEA6B-1F46-40B6-BF6B-9765817E6166}" type="datetimeFigureOut">
              <a:rPr lang="ru-RU" smtClean="0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A3CFB7-CDC1-4BBD-9A20-DC652962560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288801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5BC06D8-7923-4A9E-B53A-CB9974E6EBF6}" type="datetimeFigureOut">
              <a:rPr lang="ru-RU" smtClean="0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B9430D-0499-4E70-8F81-B832ECECC9E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083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wedg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pptforschool.ru/fony/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" y="0"/>
            <a:ext cx="9216553" cy="688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76672"/>
            <a:ext cx="7990656" cy="1802631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«Обучение детей с ОНР рассказыванию с использованием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скрайбинг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технологии»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899592" y="3284984"/>
            <a:ext cx="7848872" cy="3240360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Подготовил: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 высшей </a:t>
            </a:r>
            <a:endParaRPr lang="en-US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</a:t>
            </a:r>
            <a:endParaRPr lang="en-US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№13 «Умка» </a:t>
            </a:r>
          </a:p>
          <a:p>
            <a:pPr algn="r"/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Евсюкова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Ирина Валериевна</a:t>
            </a:r>
          </a:p>
          <a:p>
            <a:pPr algn="r"/>
            <a:endParaRPr lang="en-US" sz="20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Химки, 2021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ds13himki.edumsko.ru/uploads/1000/848/generalimage/.thumbs/200x150/Gerb_Umka_NOVY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" y="28098"/>
            <a:ext cx="1328091" cy="99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ds13himki.edumsko.ru/uploads/1000/848/generalimage/.thumbs/200x150/Gerb_Umka_NOVY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" y="0"/>
            <a:ext cx="1328091" cy="99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pptforschool.ru/fony/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38" y="0"/>
            <a:ext cx="92165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9138" y="1268760"/>
            <a:ext cx="822960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ru-RU" dirty="0"/>
          </a:p>
          <a:p>
            <a:pPr marL="0" lvl="0" indent="0" algn="ctr" fontAlgn="base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Процесс обучения детей с ОВЗ требует </a:t>
            </a:r>
          </a:p>
          <a:p>
            <a:pPr marL="0" lvl="0" indent="0" algn="ctr" fontAlgn="base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постоянного поиска новых технологий.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9138" y="188640"/>
            <a:ext cx="8229600" cy="560608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ru-RU" dirty="0"/>
          </a:p>
          <a:p>
            <a:pPr marL="0" lvl="0" indent="0" algn="just" fontAlgn="base">
              <a:buNone/>
            </a:pPr>
            <a:endParaRPr lang="ru-RU" dirty="0"/>
          </a:p>
        </p:txBody>
      </p:sp>
      <p:pic>
        <p:nvPicPr>
          <p:cNvPr id="3" name="Picture 2" descr="http://pptforschool.ru/fony/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65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99592" y="1700808"/>
            <a:ext cx="6912000" cy="13320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СКРАЙБИНГ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742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pptforschool.ru/fony/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38" y="0"/>
            <a:ext cx="92165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мастер-класса: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9138" y="1268760"/>
            <a:ext cx="822960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base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педагогов о применении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скрайбинг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-технологии в процессе обучения  детей с ОНР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рассказыванию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2753466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pptforschool.ru/fony/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38" y="0"/>
            <a:ext cx="92165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138" y="260648"/>
            <a:ext cx="8229600" cy="720080"/>
          </a:xfrm>
        </p:spPr>
        <p:txBody>
          <a:bodyPr>
            <a:normAutofit/>
          </a:bodyPr>
          <a:lstStyle/>
          <a:p>
            <a:r>
              <a:rPr lang="ru-RU" sz="35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«Как мы лепили снеговика».</a:t>
            </a:r>
            <a:endParaRPr lang="ru-RU" sz="35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9138" y="908720"/>
            <a:ext cx="8229600" cy="488600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детей рассказыванию с использованием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скрайбинг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-технологии.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0" indent="0" algn="just" fontAlgn="base"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Коррекционно-образовательные: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умения 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рассказывать; </a:t>
            </a:r>
          </a:p>
          <a:p>
            <a:pPr algn="just" fontAlgn="base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зрительно-пространственной ориентировки;</a:t>
            </a:r>
          </a:p>
          <a:p>
            <a:pPr marL="0" indent="0" algn="just" fontAlgn="base"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Коррекционно-развивающие: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мелкую моторику кистей рук;</a:t>
            </a:r>
          </a:p>
          <a:p>
            <a:pPr lvl="0" algn="just" fontAlgn="base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внимание и память;</a:t>
            </a:r>
          </a:p>
          <a:p>
            <a:pPr marL="0" lvl="0" indent="0" algn="just" fontAlgn="base"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Коррекционно-воспитательные</a:t>
            </a:r>
            <a:r>
              <a:rPr lang="ru-RU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усидчивость;</a:t>
            </a:r>
          </a:p>
          <a:p>
            <a:pPr lvl="0" algn="just" fontAlgn="base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умение доводить начатое дело до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конца.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fontAlgn="base">
              <a:buNone/>
            </a:pPr>
            <a:endParaRPr lang="ru-RU" dirty="0" smtClean="0"/>
          </a:p>
          <a:p>
            <a:pPr marL="0" lvl="0" indent="0" algn="just" fontAlgn="base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966470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ptforschool.ru/fony/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07" y="16660"/>
            <a:ext cx="92165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18864" y="332656"/>
            <a:ext cx="8229600" cy="86895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Инструменты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995" y="4004421"/>
            <a:ext cx="3092574" cy="2270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83" y="1470742"/>
            <a:ext cx="3081176" cy="2047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https://ae01.alicdn.com/kf/HTB1P5xZa6DuK1Rjy1zjq6zraFXa7/50pcs-lot-16K-Lead-Paper-Sketch-Paper-Sketchbook-Art-Drawing-Watercolor-Paper-Gouache-Drawing-Pap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61" y="4004421"/>
            <a:ext cx="3152653" cy="237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45209"/>
            <a:ext cx="2952328" cy="2098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7749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ptforschool.ru/fony/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553" y="-116052"/>
            <a:ext cx="9216553" cy="697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70869" y="457200"/>
            <a:ext cx="8229600" cy="210770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Визуальные образы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выбор произведения.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6" name="Picture 2" descr="D:\1-МОИ ДОКУМЕНТЫ\Фото - работа\Скрайбинг\IMG-20210122-WA0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755" y="2564904"/>
            <a:ext cx="4416489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6104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ptforschool.ru/fony/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165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475" y="1268760"/>
            <a:ext cx="8229600" cy="4525963"/>
          </a:xfrm>
        </p:spPr>
        <p:txBody>
          <a:bodyPr>
            <a:normAutofit/>
          </a:bodyPr>
          <a:lstStyle/>
          <a:p>
            <a:pPr algn="just"/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словарного запаса детей: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представлений детей об окружающем мире;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Побуждение детей к рассказыванию;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памяти, внимания, образного мышления.</a:t>
            </a:r>
          </a:p>
          <a:p>
            <a:pPr marL="0" indent="0" algn="just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594534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ptforschool.ru/fony/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396065" cy="702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188640"/>
            <a:ext cx="8676456" cy="5750099"/>
          </a:xfrm>
        </p:spPr>
        <p:txBody>
          <a:bodyPr>
            <a:noAutofit/>
          </a:bodyPr>
          <a:lstStyle/>
          <a:p>
            <a:pPr indent="0" algn="ctr"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это было….</a:t>
            </a:r>
          </a:p>
          <a:p>
            <a:pPr indent="0" algn="ctr"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3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25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Интересно,</a:t>
            </a:r>
          </a:p>
          <a:p>
            <a:pPr indent="0" algn="ctr"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5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увлекательно</a:t>
            </a:r>
          </a:p>
          <a:p>
            <a:pPr indent="0" algn="r"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</a:t>
            </a:r>
          </a:p>
          <a:p>
            <a:pPr indent="0" algn="r"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5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indent="0" algn="r"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endParaRPr lang="ru-RU" sz="25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D:\1-МОИ ДОКУМЕНТЫ\Фото - работа\Скрайбинг\IMG_20210122_1228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8850"/>
            <a:ext cx="3672408" cy="26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1-МОИ ДОКУМЕНТЫ\Фото - работа\Скрайбинг\IMG_20210122_122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0" y="3682769"/>
            <a:ext cx="3546629" cy="265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ptforschool.ru/fony/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034"/>
            <a:ext cx="93240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2088232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/>
              <a:t/>
            </a:r>
            <a:br>
              <a:rPr lang="ru-RU" sz="4000" b="1" dirty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Вооружайтесь 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мелом, фломастером или карандашом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  творите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Язык 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рисунка понятен всем!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413217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2905</TotalTime>
  <Words>146</Words>
  <Application>Microsoft Office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Мастер-класс «Обучение детей с ОНР рассказыванию с использованием скрайбинг-технологии» </vt:lpstr>
      <vt:lpstr>АКТУАЛЬНОСТЬ</vt:lpstr>
      <vt:lpstr>Презентация PowerPoint</vt:lpstr>
      <vt:lpstr>Цель мастер-класса:</vt:lpstr>
      <vt:lpstr>«Как мы лепили снеговика».</vt:lpstr>
      <vt:lpstr>Инструменты</vt:lpstr>
      <vt:lpstr>Визуальные образы и выбор произведения. </vt:lpstr>
      <vt:lpstr>Ожидаемые результаты</vt:lpstr>
      <vt:lpstr>Презентация PowerPoint</vt:lpstr>
      <vt:lpstr>   Вооружайтесь мелом, фломастером или карандашом  и   творите!   Язык рисунка понятен всем!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ы</dc:creator>
  <cp:lastModifiedBy>Знайка</cp:lastModifiedBy>
  <cp:revision>344</cp:revision>
  <dcterms:created xsi:type="dcterms:W3CDTF">2009-04-15T08:59:37Z</dcterms:created>
  <dcterms:modified xsi:type="dcterms:W3CDTF">2021-06-08T10:54:04Z</dcterms:modified>
</cp:coreProperties>
</file>