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8" b="51443"/>
          <a:stretch/>
        </p:blipFill>
        <p:spPr bwMode="auto">
          <a:xfrm>
            <a:off x="-1" y="-33882"/>
            <a:ext cx="4722125" cy="333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9" r="48358"/>
          <a:stretch/>
        </p:blipFill>
        <p:spPr bwMode="auto">
          <a:xfrm>
            <a:off x="0" y="3287184"/>
            <a:ext cx="4722125" cy="35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2" b="53695"/>
          <a:stretch/>
        </p:blipFill>
        <p:spPr bwMode="auto">
          <a:xfrm>
            <a:off x="4722125" y="-33882"/>
            <a:ext cx="4421875" cy="31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2" t="45771"/>
          <a:stretch/>
        </p:blipFill>
        <p:spPr bwMode="auto">
          <a:xfrm>
            <a:off x="4722124" y="3138984"/>
            <a:ext cx="4421875" cy="371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0592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7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009255"/>
              </p:ext>
            </p:extLst>
          </p:nvPr>
        </p:nvGraphicFramePr>
        <p:xfrm>
          <a:off x="3851920" y="2276872"/>
          <a:ext cx="172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Объект упаковщика для оболочки" showAsIcon="1" r:id="rId3" imgW="1727640" imgH="685800" progId="Package">
                  <p:embed/>
                </p:oleObj>
              </mc:Choice>
              <mc:Fallback>
                <p:oleObj name="Объект упаковщика для оболочки" showAsIcon="1" r:id="rId3" imgW="1727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2276872"/>
                        <a:ext cx="1727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1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2018-04-08T09:52:33Z</dcterms:created>
  <dcterms:modified xsi:type="dcterms:W3CDTF">2018-04-09T16:31:25Z</dcterms:modified>
</cp:coreProperties>
</file>