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8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96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7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43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6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6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8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5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6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3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8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1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2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9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91E0-4ED2-4FE9-A3C6-B52EC1121360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F543F-206A-43A5-8CA1-BD93BFAB2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898" y="556952"/>
            <a:ext cx="8821646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Библиотечный урок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«Справочная литература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словари, энциклопедии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справочники».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92" y="43275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568" y="282633"/>
            <a:ext cx="102691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«Не бойтесь заглянуть в словарь,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Это роскошный сад, а не темная бездна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 всем собрать всегда полезно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Поспевшие плоды, что дарят нам и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Ожегов и Даль…»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" y="3452732"/>
            <a:ext cx="5833965" cy="32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1" y="3452732"/>
            <a:ext cx="58308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11501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«Энциклопедия» в переводе с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греческого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означает «обучение по всему кругу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знаний»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" y="2466975"/>
            <a:ext cx="5719370" cy="428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322000"/>
            <a:ext cx="45360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58" y="628650"/>
            <a:ext cx="3749760" cy="6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0487"/>
            <a:ext cx="4389022" cy="572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" y="270487"/>
            <a:ext cx="3727058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6" y="714375"/>
            <a:ext cx="11072212" cy="3317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Особенности справочной литературы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1.краткость информации;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2.читается вразброс;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3.чтение по заданию или интересу;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4.наличие алфавита.</a:t>
            </a:r>
          </a:p>
        </p:txBody>
      </p:sp>
    </p:spTree>
    <p:extLst>
      <p:ext uri="{BB962C8B-B14F-4D97-AF65-F5344CB8AC3E}">
        <p14:creationId xmlns:p14="http://schemas.microsoft.com/office/powerpoint/2010/main" val="35777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" y="561975"/>
            <a:ext cx="1232741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Правила пользования справочной литературой</a:t>
            </a:r>
            <a:r>
              <a:rPr lang="ru-RU" sz="4000" b="1" dirty="0"/>
              <a:t>:</a:t>
            </a:r>
            <a:endParaRPr lang="ru-RU" sz="4000" dirty="0"/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1.определить, к какой теме относится твой вопрос;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2.знать ключевое слово, то, что ты ищешь;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3.не забывать, что алфавит –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главный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справочной литературе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то есть вся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информация располагается по алфавиту;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4.пользоваться содержанием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указателями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– это твои верные помощники.</a:t>
            </a:r>
          </a:p>
        </p:txBody>
      </p:sp>
    </p:spTree>
    <p:extLst>
      <p:ext uri="{BB962C8B-B14F-4D97-AF65-F5344CB8AC3E}">
        <p14:creationId xmlns:p14="http://schemas.microsoft.com/office/powerpoint/2010/main" val="40514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25" y="1362075"/>
            <a:ext cx="106843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4000" b="1" dirty="0" smtClean="0"/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написать небольшое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сочинение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i="1" dirty="0">
                <a:solidFill>
                  <a:srgbClr val="002060"/>
                </a:solidFill>
              </a:rPr>
              <a:t>Моя любимая книга –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i="1" dirty="0">
                <a:solidFill>
                  <a:srgbClr val="002060"/>
                </a:solidFill>
              </a:rPr>
              <a:t>всезнайка»</a:t>
            </a:r>
            <a:r>
              <a:rPr lang="ru-RU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46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98" y="910709"/>
            <a:ext cx="85363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Всем спасибо за урок!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9650"/>
            <a:ext cx="3996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27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157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6</cp:revision>
  <dcterms:created xsi:type="dcterms:W3CDTF">2022-11-09T07:47:46Z</dcterms:created>
  <dcterms:modified xsi:type="dcterms:W3CDTF">2022-11-09T09:24:47Z</dcterms:modified>
</cp:coreProperties>
</file>