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57" r:id="rId6"/>
    <p:sldId id="259" r:id="rId7"/>
    <p:sldId id="260" r:id="rId8"/>
    <p:sldId id="265" r:id="rId9"/>
    <p:sldId id="266" r:id="rId10"/>
    <p:sldId id="268" r:id="rId11"/>
    <p:sldId id="269" r:id="rId12"/>
    <p:sldId id="270" r:id="rId13"/>
    <p:sldId id="261" r:id="rId14"/>
    <p:sldId id="262" r:id="rId15"/>
    <p:sldId id="271" r:id="rId16"/>
    <p:sldId id="273" r:id="rId17"/>
    <p:sldId id="272" r:id="rId18"/>
    <p:sldId id="274" r:id="rId19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2DB04-AD4A-4F0B-BCA8-53237DD2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6D39FF-06D2-4575-807E-65ABABC3A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9D351-23AC-4A27-82E6-C4080D08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41C03-AFDA-4A1E-A579-652F6014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7D99A-BC13-42B4-9A02-5D4E4331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5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8CCC8-D963-4964-BDC0-741824D7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85D6B6-4FCC-4200-BD2A-57640DE57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A99F8-4502-459C-84C5-60EFB21E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0831C-9EBC-4E58-8D1E-4411B33C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58E8F-DB73-4EDD-919E-DC924BF1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3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472301-0521-44FE-A6F3-D0B3FFBB5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55FCEE-17CD-4714-9D36-E599B330F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29A35-F855-4DFF-B34D-069C9EE2E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8486C-E988-42AC-B164-CB6ED218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0FD3F-35BC-4F5F-84B8-A3F4CAEA5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A8745-1185-484E-AA66-9EEB260A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702F13-9BFE-411F-BADB-EC7A2A120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65356-3D12-42FB-AB4C-DDC5166E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24963-02F6-45B8-A79D-C732992B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4236E-71F7-4C4B-B802-81D5E355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4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893B4-623B-416A-8FC0-B5BC2FA7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DD64D-039C-40A3-8657-FB83D5112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999639-DABB-45C1-BD68-442DF89D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42D7B-D5F2-4F6A-997A-DC652C94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37A9E-7E68-4190-B081-6219E4F8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4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6F14D-DC05-40D7-809C-9C2FEB51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0E3BF-E624-412A-8F9D-E57732D6A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B557C-9A2B-49BA-A5CB-00E78057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38ED2-71DD-40C7-A3B3-2DE8A338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7D21BB-9167-48A4-8527-B6C70868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7F6FB4-A837-4A1A-A1CA-75F0FA1C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7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E43EF-A920-4ABD-854F-120104CD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271AD-4041-4358-A480-325E746F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27322-85EF-4947-9CD7-E694A3DC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59DADB-11E0-427B-8A29-397B85E8D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4A77C5-AE65-49C4-9FD1-390660B8E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62CC1E-1EF7-4DCB-9197-0049C4AE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21AE16-2378-445D-A999-334769F7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CB4BAA-4978-40BE-9CEE-00DF6CB50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55203-1A19-4CF6-836B-008283C1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471E46-8EB0-4FE4-A37C-4A23673C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4604AA-2B5F-466A-AD4F-F2506BC4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9D268D-291A-4D55-BB8D-328AB561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8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295501-842D-43A1-8596-57D903FB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CE022D-82C2-4F19-8FE3-90208607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544328-BDC2-4275-8A6B-3DA3BE18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F67E5-517E-4C74-8201-7F6364B5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5C659-2CF7-4B23-990F-F65E6DE41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757D5-6D67-4CC8-9975-274D2D4B0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1F7FC-0EDA-413F-A5B5-DAD90E66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8C8484-9CA9-4808-9EB7-AF3AC484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AC5E0B-6FF8-4F35-9133-B5476044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5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E68EA-1624-4ACB-A14D-46DDA932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DEDA66-1934-492F-B145-A48848B31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A62492-FAC3-4EA0-887E-0EC38E7C2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9FD95-05AE-4E8B-AACE-01641ACD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4657E-0B2B-4C21-8E87-C8286C8D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C57880-CE8C-4067-82B0-39702D8D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541FA-639B-411B-BE3D-B66369181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8FC3EE-A198-4084-878D-7C0522E0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A7784-B819-4BD0-A907-D5BBEB15D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843D-0E04-4150-9BDB-75078BA22986}" type="datetimeFigureOut">
              <a:rPr lang="ru-RU" smtClean="0"/>
              <a:t>пт 31.03.23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9F4B7-12A7-4AF1-9055-9BDE4B793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6DD9F-67D5-4DD1-8D5E-DE91348D5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B83E-D035-4358-B2CC-8452CF044A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1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90FA774-22D7-40C2-86F5-6C1F1858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</a:rPr>
              <a:t>Логопедический квест-игра  </a:t>
            </a:r>
            <a:br>
              <a:rPr lang="ru-RU" sz="60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</a:rPr>
              <a:t>«Путешествие в страну «НАУКА»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ABCD8B-275C-47DD-A2B8-038F71801C2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2293034"/>
            <a:ext cx="5078412" cy="41998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61EAB27-8531-49F4-A4B8-70B3EB6D53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51626" y="4417255"/>
            <a:ext cx="5010492" cy="175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обучающихся 3-4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классов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Подготовила и провела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учитель-логопед Казанова И.С.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6B8401-E530-4D1E-B3DF-B8120098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19" y="2713968"/>
            <a:ext cx="4223793" cy="34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6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D10A2-C5FA-42C0-84EE-B652AE5F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pPr algn="ctr"/>
            <a:r>
              <a:rPr lang="ru-RU" b="1" dirty="0"/>
              <a:t>Остров «Уникальный»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90DC41-FD15-4836-92DA-C9E349A50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68" y="1223963"/>
            <a:ext cx="9312813" cy="55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E39A2-14A4-42EA-86BF-F02E2D97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984739"/>
          </a:xfrm>
        </p:spPr>
        <p:txBody>
          <a:bodyPr/>
          <a:lstStyle/>
          <a:p>
            <a:pPr algn="ctr"/>
            <a:r>
              <a:rPr lang="ru-RU" b="1" dirty="0"/>
              <a:t>Какие слова спрятались?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20F5A3-FBE9-4292-BB07-C60741885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202" r="-716" b="64823"/>
          <a:stretch/>
        </p:blipFill>
        <p:spPr>
          <a:xfrm>
            <a:off x="403559" y="1111348"/>
            <a:ext cx="5936566" cy="137863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A3C56-27B3-4EB7-962A-C91E95FFFE84}"/>
              </a:ext>
            </a:extLst>
          </p:cNvPr>
          <p:cNvSpPr txBox="1"/>
          <p:nvPr/>
        </p:nvSpPr>
        <p:spPr>
          <a:xfrm>
            <a:off x="1974662" y="1800665"/>
            <a:ext cx="43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50BA1-6602-4478-9046-9C26F969343B}"/>
              </a:ext>
            </a:extLst>
          </p:cNvPr>
          <p:cNvSpPr txBox="1"/>
          <p:nvPr/>
        </p:nvSpPr>
        <p:spPr>
          <a:xfrm>
            <a:off x="2244222" y="1800665"/>
            <a:ext cx="42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30EC9-9CA1-4803-99AF-E8A887CEF31D}"/>
              </a:ext>
            </a:extLst>
          </p:cNvPr>
          <p:cNvSpPr txBox="1"/>
          <p:nvPr/>
        </p:nvSpPr>
        <p:spPr>
          <a:xfrm>
            <a:off x="4023361" y="1800665"/>
            <a:ext cx="49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72427-C6EB-458C-8072-EC530EDFFA61}"/>
              </a:ext>
            </a:extLst>
          </p:cNvPr>
          <p:cNvSpPr txBox="1"/>
          <p:nvPr/>
        </p:nvSpPr>
        <p:spPr>
          <a:xfrm>
            <a:off x="4439337" y="1863934"/>
            <a:ext cx="4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762BCA-170D-4B19-9EE6-FBF291584AAE}"/>
              </a:ext>
            </a:extLst>
          </p:cNvPr>
          <p:cNvSpPr txBox="1"/>
          <p:nvPr/>
        </p:nvSpPr>
        <p:spPr>
          <a:xfrm>
            <a:off x="4776289" y="1863934"/>
            <a:ext cx="4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5C399-7E5E-4841-9C88-66B1AB78F0EF}"/>
              </a:ext>
            </a:extLst>
          </p:cNvPr>
          <p:cNvSpPr txBox="1"/>
          <p:nvPr/>
        </p:nvSpPr>
        <p:spPr>
          <a:xfrm>
            <a:off x="5132477" y="1863934"/>
            <a:ext cx="4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97F69D-791C-49E0-B019-FACDC5A630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699" r="-4061" b="43107"/>
          <a:stretch/>
        </p:blipFill>
        <p:spPr bwMode="auto">
          <a:xfrm>
            <a:off x="6400800" y="2862776"/>
            <a:ext cx="5767754" cy="14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6BED2C-E467-4BD1-9307-21E25C381908}"/>
              </a:ext>
            </a:extLst>
          </p:cNvPr>
          <p:cNvSpPr txBox="1"/>
          <p:nvPr/>
        </p:nvSpPr>
        <p:spPr>
          <a:xfrm>
            <a:off x="7160455" y="3699803"/>
            <a:ext cx="51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EBDDCF-0360-4634-9B17-9D5242166EE7}"/>
              </a:ext>
            </a:extLst>
          </p:cNvPr>
          <p:cNvSpPr txBox="1"/>
          <p:nvPr/>
        </p:nvSpPr>
        <p:spPr>
          <a:xfrm>
            <a:off x="7413675" y="3601329"/>
            <a:ext cx="62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BBC1FE-C97E-4927-845D-2DEB51670409}"/>
              </a:ext>
            </a:extLst>
          </p:cNvPr>
          <p:cNvSpPr txBox="1"/>
          <p:nvPr/>
        </p:nvSpPr>
        <p:spPr>
          <a:xfrm>
            <a:off x="7808335" y="3601329"/>
            <a:ext cx="62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415C2-A4F1-4198-A71E-D72453D1353D}"/>
              </a:ext>
            </a:extLst>
          </p:cNvPr>
          <p:cNvSpPr txBox="1"/>
          <p:nvPr/>
        </p:nvSpPr>
        <p:spPr>
          <a:xfrm>
            <a:off x="8170936" y="3601330"/>
            <a:ext cx="42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808C5-74B5-44C3-96E1-39DD920BF617}"/>
              </a:ext>
            </a:extLst>
          </p:cNvPr>
          <p:cNvSpPr txBox="1"/>
          <p:nvPr/>
        </p:nvSpPr>
        <p:spPr>
          <a:xfrm>
            <a:off x="8451036" y="3601330"/>
            <a:ext cx="85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2C377D-B36D-400A-83DD-D5F0E9FFC452}"/>
              </a:ext>
            </a:extLst>
          </p:cNvPr>
          <p:cNvSpPr txBox="1"/>
          <p:nvPr/>
        </p:nvSpPr>
        <p:spPr>
          <a:xfrm>
            <a:off x="9408753" y="3601329"/>
            <a:ext cx="62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15577-27EE-432D-B92A-150FFDCB0C04}"/>
              </a:ext>
            </a:extLst>
          </p:cNvPr>
          <p:cNvSpPr txBox="1"/>
          <p:nvPr/>
        </p:nvSpPr>
        <p:spPr>
          <a:xfrm>
            <a:off x="9708089" y="3601329"/>
            <a:ext cx="516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AF62BD-D613-4EFD-A437-C0FD292B80A4}"/>
              </a:ext>
            </a:extLst>
          </p:cNvPr>
          <p:cNvSpPr txBox="1"/>
          <p:nvPr/>
        </p:nvSpPr>
        <p:spPr>
          <a:xfrm>
            <a:off x="10051454" y="3601329"/>
            <a:ext cx="625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8EE680-19CC-4DA3-AEAF-70376EFCA6CF}"/>
              </a:ext>
            </a:extLst>
          </p:cNvPr>
          <p:cNvSpPr txBox="1"/>
          <p:nvPr/>
        </p:nvSpPr>
        <p:spPr>
          <a:xfrm>
            <a:off x="10396025" y="3615397"/>
            <a:ext cx="651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F38C48-C88B-4E4F-97C2-A6E6D68C3AC1}"/>
              </a:ext>
            </a:extLst>
          </p:cNvPr>
          <p:cNvSpPr txBox="1"/>
          <p:nvPr/>
        </p:nvSpPr>
        <p:spPr>
          <a:xfrm>
            <a:off x="10790685" y="3615398"/>
            <a:ext cx="51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2BF2E2-C2EF-4B67-A07B-A8EE2DF270F8}"/>
              </a:ext>
            </a:extLst>
          </p:cNvPr>
          <p:cNvSpPr txBox="1"/>
          <p:nvPr/>
        </p:nvSpPr>
        <p:spPr>
          <a:xfrm>
            <a:off x="1274991" y="1800666"/>
            <a:ext cx="49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09B428-2554-4F90-871B-49101D4E0E9A}"/>
              </a:ext>
            </a:extLst>
          </p:cNvPr>
          <p:cNvSpPr txBox="1"/>
          <p:nvPr/>
        </p:nvSpPr>
        <p:spPr>
          <a:xfrm>
            <a:off x="1606776" y="1800667"/>
            <a:ext cx="221470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л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050623-D7F5-408E-BCB0-9C0B8808E04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55059" b="23530"/>
          <a:stretch/>
        </p:blipFill>
        <p:spPr bwMode="auto">
          <a:xfrm>
            <a:off x="677415" y="4994029"/>
            <a:ext cx="4880162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09ECB48-6AD2-4062-A1CF-DF7D0D3640B1}"/>
              </a:ext>
            </a:extLst>
          </p:cNvPr>
          <p:cNvSpPr txBox="1"/>
          <p:nvPr/>
        </p:nvSpPr>
        <p:spPr>
          <a:xfrm>
            <a:off x="703385" y="5732584"/>
            <a:ext cx="51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C1A6A3-86F7-4E71-A750-74E85FF14AFF}"/>
              </a:ext>
            </a:extLst>
          </p:cNvPr>
          <p:cNvSpPr txBox="1"/>
          <p:nvPr/>
        </p:nvSpPr>
        <p:spPr>
          <a:xfrm>
            <a:off x="956603" y="5732585"/>
            <a:ext cx="66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F57A32-0599-45DB-8CB1-FA9CFEBD17C8}"/>
              </a:ext>
            </a:extLst>
          </p:cNvPr>
          <p:cNvSpPr txBox="1"/>
          <p:nvPr/>
        </p:nvSpPr>
        <p:spPr>
          <a:xfrm>
            <a:off x="1274991" y="5732584"/>
            <a:ext cx="58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A4869B-9754-4852-89C5-2D2577A2F1F5}"/>
              </a:ext>
            </a:extLst>
          </p:cNvPr>
          <p:cNvSpPr txBox="1"/>
          <p:nvPr/>
        </p:nvSpPr>
        <p:spPr>
          <a:xfrm>
            <a:off x="1640197" y="5732584"/>
            <a:ext cx="58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D32ADF-42E6-49E4-8482-97159D5D539E}"/>
              </a:ext>
            </a:extLst>
          </p:cNvPr>
          <p:cNvSpPr txBox="1"/>
          <p:nvPr/>
        </p:nvSpPr>
        <p:spPr>
          <a:xfrm>
            <a:off x="1911243" y="5732584"/>
            <a:ext cx="589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FA0D6D-B674-4AEB-99C5-D28DE46CC793}"/>
              </a:ext>
            </a:extLst>
          </p:cNvPr>
          <p:cNvSpPr txBox="1"/>
          <p:nvPr/>
        </p:nvSpPr>
        <p:spPr>
          <a:xfrm>
            <a:off x="2274030" y="5732585"/>
            <a:ext cx="51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00006D-24B1-4F8B-87D9-F8D939E075D0}"/>
              </a:ext>
            </a:extLst>
          </p:cNvPr>
          <p:cNvSpPr txBox="1"/>
          <p:nvPr/>
        </p:nvSpPr>
        <p:spPr>
          <a:xfrm>
            <a:off x="2863151" y="5732584"/>
            <a:ext cx="50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9D2C44-12EF-4560-B558-F35A8A6327AE}"/>
              </a:ext>
            </a:extLst>
          </p:cNvPr>
          <p:cNvSpPr txBox="1"/>
          <p:nvPr/>
        </p:nvSpPr>
        <p:spPr>
          <a:xfrm>
            <a:off x="3200599" y="5732584"/>
            <a:ext cx="64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771453-5F49-4A14-8E69-F76EEC3E8596}"/>
              </a:ext>
            </a:extLst>
          </p:cNvPr>
          <p:cNvSpPr txBox="1"/>
          <p:nvPr/>
        </p:nvSpPr>
        <p:spPr>
          <a:xfrm>
            <a:off x="3491625" y="5732584"/>
            <a:ext cx="64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1DA0CD-E260-418C-8EFB-B4B9F2039C05}"/>
              </a:ext>
            </a:extLst>
          </p:cNvPr>
          <p:cNvSpPr txBox="1"/>
          <p:nvPr/>
        </p:nvSpPr>
        <p:spPr>
          <a:xfrm>
            <a:off x="3844675" y="5732584"/>
            <a:ext cx="69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32500C-6078-43AA-B80A-9B13B8603165}"/>
              </a:ext>
            </a:extLst>
          </p:cNvPr>
          <p:cNvSpPr txBox="1"/>
          <p:nvPr/>
        </p:nvSpPr>
        <p:spPr>
          <a:xfrm>
            <a:off x="4135701" y="5732585"/>
            <a:ext cx="56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92EDCC-1100-4752-B7B7-C5654349202C}"/>
              </a:ext>
            </a:extLst>
          </p:cNvPr>
          <p:cNvSpPr txBox="1"/>
          <p:nvPr/>
        </p:nvSpPr>
        <p:spPr>
          <a:xfrm>
            <a:off x="4409918" y="5732584"/>
            <a:ext cx="50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B12BED4-01B5-408B-A58B-3C21F0A1ED9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9" r="446"/>
          <a:stretch/>
        </p:blipFill>
        <p:spPr bwMode="auto">
          <a:xfrm>
            <a:off x="902696" y="2936630"/>
            <a:ext cx="5059775" cy="152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16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DF732-62E8-420A-BD80-EBA9C944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Остров «Классный»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90FBB8-BEF0-4E57-90C9-38EE3E468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928468"/>
            <a:ext cx="7849772" cy="5753686"/>
          </a:xfrm>
        </p:spPr>
      </p:pic>
    </p:spTree>
    <p:extLst>
      <p:ext uri="{BB962C8B-B14F-4D97-AF65-F5344CB8AC3E}">
        <p14:creationId xmlns:p14="http://schemas.microsoft.com/office/powerpoint/2010/main" val="123010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CA7D1-D9A2-4D13-B57F-965CC63C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50" y="365125"/>
            <a:ext cx="10200249" cy="816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/>
              <a:t>Игра «4 лишний»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83F468-1B8E-4789-8361-E6494917E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858"/>
          <a:stretch/>
        </p:blipFill>
        <p:spPr>
          <a:xfrm>
            <a:off x="534570" y="1814733"/>
            <a:ext cx="5036235" cy="4332850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0A1690F1-68B6-487F-80DA-682835069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r="-588" b="50463"/>
          <a:stretch/>
        </p:blipFill>
        <p:spPr>
          <a:xfrm>
            <a:off x="6096001" y="1814733"/>
            <a:ext cx="4919002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8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60E3D-15B4-4EF8-B2F0-06D276A2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2" y="365125"/>
            <a:ext cx="10214317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/>
              <a:t>Игра «4 лишний»</a:t>
            </a:r>
            <a:endParaRPr lang="ru-RU" sz="66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8D68F8B-4ED2-4180-A848-59E9985A2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70" r="52309"/>
          <a:stretch/>
        </p:blipFill>
        <p:spPr>
          <a:xfrm>
            <a:off x="371151" y="1690688"/>
            <a:ext cx="5270693" cy="462690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B7ABED-5AEF-43E8-92FC-9A394AE39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4" t="55630"/>
          <a:stretch/>
        </p:blipFill>
        <p:spPr>
          <a:xfrm>
            <a:off x="6457072" y="1690688"/>
            <a:ext cx="5270694" cy="46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3E04A-673A-4151-80B6-0DF66950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Игра «Найди лишнее слово»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5C7A3-F6EC-42C4-9C1D-735625EC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/>
              <a:t>ВОЛК, ЛИСА, КОТ, МЕДВЕДЬ</a:t>
            </a:r>
          </a:p>
          <a:p>
            <a:endParaRPr lang="ru-RU" sz="3600" b="1" cap="all" dirty="0"/>
          </a:p>
          <a:p>
            <a:r>
              <a:rPr lang="ru-RU" sz="3600" b="1" cap="all" dirty="0"/>
              <a:t>ЛЕТО, УТРО, ЗИМА, ВЕСНА</a:t>
            </a:r>
          </a:p>
          <a:p>
            <a:endParaRPr lang="ru-RU" sz="3600" b="1" cap="all" dirty="0"/>
          </a:p>
          <a:p>
            <a:r>
              <a:rPr lang="ru-RU" sz="3600" b="1" cap="all" dirty="0"/>
              <a:t>САМОЛЕТ, ПОЕЗД, ВЕРТОЛЕТ, ВОРОНА, ШМЕЛЬ</a:t>
            </a:r>
          </a:p>
          <a:p>
            <a:endParaRPr lang="ru-RU" sz="3600" b="1" cap="all" dirty="0"/>
          </a:p>
          <a:p>
            <a:r>
              <a:rPr lang="ru-RU" sz="3600" b="1" cap="all" dirty="0"/>
              <a:t>АРБУЗ, ЗЕМЛЯНИКА, ЧЕРНИКА, СЛИВА, МАЛИНА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0579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1FD0-4613-4668-B9EC-560D557C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НАУКА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7307E4-8F05-4EFE-AB29-8C397D1B5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718" y="1223890"/>
            <a:ext cx="9750082" cy="5634110"/>
          </a:xfrm>
        </p:spPr>
      </p:pic>
    </p:spTree>
    <p:extLst>
      <p:ext uri="{BB962C8B-B14F-4D97-AF65-F5344CB8AC3E}">
        <p14:creationId xmlns:p14="http://schemas.microsoft.com/office/powerpoint/2010/main" val="21256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34D7B-28AD-483C-9A9F-0A5E99B3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51"/>
            <a:ext cx="10515600" cy="7462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6000" dirty="0"/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9AA18-1CC4-4E44-9F7A-31382269D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111348"/>
            <a:ext cx="11826240" cy="5065615"/>
          </a:xfrm>
        </p:spPr>
        <p:txBody>
          <a:bodyPr/>
          <a:lstStyle/>
          <a:p>
            <a:r>
              <a:rPr lang="ru-RU" sz="6000" dirty="0"/>
              <a:t>Больше всего мне понравилось…</a:t>
            </a:r>
          </a:p>
          <a:p>
            <a:r>
              <a:rPr lang="ru-RU" sz="6000" dirty="0"/>
              <a:t>Мне запомнилось…</a:t>
            </a:r>
          </a:p>
          <a:p>
            <a:r>
              <a:rPr lang="ru-RU" sz="6000" dirty="0"/>
              <a:t>Я бы хотел…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85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0A81C-28C4-4372-8180-60E9B9E2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" y="407963"/>
            <a:ext cx="9277943" cy="570155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F6A6-D699-4C0D-A182-1D8F36548F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73238"/>
            <a:ext cx="10515600" cy="4403725"/>
          </a:xfrm>
        </p:spPr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           </a:t>
            </a:r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392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61D21F-C532-48DC-8643-8F8AD20B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56" y="365125"/>
            <a:ext cx="10218057" cy="766989"/>
          </a:xfrm>
        </p:spPr>
        <p:txBody>
          <a:bodyPr/>
          <a:lstStyle/>
          <a:p>
            <a:pPr algn="ctr"/>
            <a:r>
              <a:rPr lang="ru-RU" b="1" dirty="0"/>
              <a:t>Путешествие на кораблике по островам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6AAAFC-BEFB-420B-8987-CCE753749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1142665"/>
            <a:ext cx="8721969" cy="579826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D0468D-EE33-48A6-A054-54F770353319}"/>
              </a:ext>
            </a:extLst>
          </p:cNvPr>
          <p:cNvSpPr/>
          <p:nvPr/>
        </p:nvSpPr>
        <p:spPr>
          <a:xfrm rot="11032030" flipH="1">
            <a:off x="8370500" y="4972799"/>
            <a:ext cx="363195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8C2001-1FA0-4690-922A-39D4E5BF7E13}"/>
              </a:ext>
            </a:extLst>
          </p:cNvPr>
          <p:cNvSpPr/>
          <p:nvPr/>
        </p:nvSpPr>
        <p:spPr>
          <a:xfrm flipH="1">
            <a:off x="2813537" y="4445392"/>
            <a:ext cx="829993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6662FB-1CCB-4AE7-AA80-027BB23706FA}"/>
              </a:ext>
            </a:extLst>
          </p:cNvPr>
          <p:cNvSpPr/>
          <p:nvPr/>
        </p:nvSpPr>
        <p:spPr>
          <a:xfrm>
            <a:off x="5941950" y="3241962"/>
            <a:ext cx="740203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BFCBB9E-1E4C-4E8B-8E3E-DD973BD9EC51}"/>
              </a:ext>
            </a:extLst>
          </p:cNvPr>
          <p:cNvSpPr/>
          <p:nvPr/>
        </p:nvSpPr>
        <p:spPr>
          <a:xfrm flipH="1">
            <a:off x="3446585" y="3241962"/>
            <a:ext cx="365760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F52760-455D-4C35-88A0-BDC531D5F923}"/>
              </a:ext>
            </a:extLst>
          </p:cNvPr>
          <p:cNvSpPr/>
          <p:nvPr/>
        </p:nvSpPr>
        <p:spPr>
          <a:xfrm>
            <a:off x="4684542" y="2003723"/>
            <a:ext cx="562707" cy="71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4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BB1BD-C27F-4C71-829F-9F6351E13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83" y="318344"/>
            <a:ext cx="8271804" cy="64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9D1D9F-D475-4297-80DA-E4B571112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8" b="8935"/>
          <a:stretch/>
        </p:blipFill>
        <p:spPr>
          <a:xfrm>
            <a:off x="2166425" y="1237958"/>
            <a:ext cx="7680960" cy="549918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ECE7B0-EF7B-4005-848C-A05FA3DF56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Остров «Необычный»</a:t>
            </a:r>
          </a:p>
        </p:txBody>
      </p:sp>
    </p:spTree>
    <p:extLst>
      <p:ext uri="{BB962C8B-B14F-4D97-AF65-F5344CB8AC3E}">
        <p14:creationId xmlns:p14="http://schemas.microsoft.com/office/powerpoint/2010/main" val="1869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FC86D0F-EDE9-40C5-815D-D0B3A3125D53}"/>
              </a:ext>
            </a:extLst>
          </p:cNvPr>
          <p:cNvSpPr/>
          <p:nvPr/>
        </p:nvSpPr>
        <p:spPr>
          <a:xfrm>
            <a:off x="1111348" y="1434906"/>
            <a:ext cx="661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3600" dirty="0"/>
          </a:p>
        </p:txBody>
      </p:sp>
      <p:pic>
        <p:nvPicPr>
          <p:cNvPr id="1026" name="Picture 2" descr="Косичка рисунок (69 фото) » Рисунки для срисовки и не только">
            <a:extLst>
              <a:ext uri="{FF2B5EF4-FFF2-40B4-BE49-F238E27FC236}">
                <a16:creationId xmlns:a16="http://schemas.microsoft.com/office/drawing/2014/main" id="{D9D32274-574E-411C-BECB-F1DDA2A8B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5" y="1465761"/>
            <a:ext cx="1521819" cy="43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8493472-2E8A-48E7-BDED-429763CAFA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830263"/>
          </a:xfrm>
        </p:spPr>
        <p:txBody>
          <a:bodyPr/>
          <a:lstStyle/>
          <a:p>
            <a:pPr algn="ctr"/>
            <a:r>
              <a:rPr lang="ru-RU" b="1" dirty="0"/>
              <a:t>Игра «Шутки-минутки»</a:t>
            </a:r>
          </a:p>
        </p:txBody>
      </p:sp>
      <p:pic>
        <p:nvPicPr>
          <p:cNvPr id="1028" name="Picture 4" descr="корка хлеба стоковое фото. изображение насчитывающей пшеница ...">
            <a:extLst>
              <a:ext uri="{FF2B5EF4-FFF2-40B4-BE49-F238E27FC236}">
                <a16:creationId xmlns:a16="http://schemas.microsoft.com/office/drawing/2014/main" id="{46120C36-D617-41DE-9609-95933017E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67" y="2449848"/>
            <a:ext cx="3798727" cy="24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898268-AA9A-4D92-83ED-89CD16E2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825" y="2020072"/>
            <a:ext cx="3284224" cy="3284224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7223AF51-1A5F-46BE-8B62-247E2B0EB7EA}"/>
              </a:ext>
            </a:extLst>
          </p:cNvPr>
          <p:cNvSpPr/>
          <p:nvPr/>
        </p:nvSpPr>
        <p:spPr>
          <a:xfrm>
            <a:off x="6539158" y="3101926"/>
            <a:ext cx="1212139" cy="10492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уп рисовый с курицей и картошкой рецепт с фото пошагово ...">
            <a:extLst>
              <a:ext uri="{FF2B5EF4-FFF2-40B4-BE49-F238E27FC236}">
                <a16:creationId xmlns:a16="http://schemas.microsoft.com/office/drawing/2014/main" id="{2CBEB3CC-ED18-4F3A-B832-6F6DE44B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3" y="1311520"/>
            <a:ext cx="2741968" cy="211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A9DA8A-6639-4ABA-9B23-56AB3E33C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7" t="14082" r="5729" b="19323"/>
          <a:stretch/>
        </p:blipFill>
        <p:spPr>
          <a:xfrm>
            <a:off x="393391" y="4079558"/>
            <a:ext cx="2363372" cy="1826007"/>
          </a:xfrm>
          <a:prstGeom prst="rect">
            <a:avLst/>
          </a:prstGeom>
        </p:spPr>
      </p:pic>
      <p:pic>
        <p:nvPicPr>
          <p:cNvPr id="2052" name="Picture 4" descr="Инвесторы вложат 2,7 млрд рублей в производство козьего молока в Адыгее –  Агроинвестор">
            <a:extLst>
              <a:ext uri="{FF2B5EF4-FFF2-40B4-BE49-F238E27FC236}">
                <a16:creationId xmlns:a16="http://schemas.microsoft.com/office/drawing/2014/main" id="{A6EAFD84-351E-45AB-AF2F-4E274EFD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40" y="1311519"/>
            <a:ext cx="2646851" cy="21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EEF2421-A152-4F5C-919E-B185321CB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09" y="3654303"/>
            <a:ext cx="2241917" cy="29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4FD685-56EE-4AFF-84C6-536970D56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956" y="1281673"/>
            <a:ext cx="2264272" cy="2147327"/>
          </a:xfrm>
          <a:prstGeom prst="rect">
            <a:avLst/>
          </a:prstGeom>
        </p:spPr>
      </p:pic>
      <p:pic>
        <p:nvPicPr>
          <p:cNvPr id="2056" name="Picture 8" descr="Картинки по запросу фото ночью">
            <a:extLst>
              <a:ext uri="{FF2B5EF4-FFF2-40B4-BE49-F238E27FC236}">
                <a16:creationId xmlns:a16="http://schemas.microsoft.com/office/drawing/2014/main" id="{95DB05BD-18DF-4997-B6DB-CEEDD04C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43" y="4079558"/>
            <a:ext cx="2425185" cy="2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Идеи на тему «Мультяшный кит» (15) | рисунки, иллюстрации, кит">
            <a:extLst>
              <a:ext uri="{FF2B5EF4-FFF2-40B4-BE49-F238E27FC236}">
                <a16:creationId xmlns:a16="http://schemas.microsoft.com/office/drawing/2014/main" id="{B339742B-2DFE-401E-A9D6-1717DB16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17" y="1311519"/>
            <a:ext cx="2611096" cy="20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ото Мультяшного Кота">
            <a:extLst>
              <a:ext uri="{FF2B5EF4-FFF2-40B4-BE49-F238E27FC236}">
                <a16:creationId xmlns:a16="http://schemas.microsoft.com/office/drawing/2014/main" id="{54BA6CCB-8D41-4AEF-A63B-9DD4A1B5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945" y="4079558"/>
            <a:ext cx="2761639" cy="2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647632-3F59-4876-80F4-CBF9819A21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3888" y="365125"/>
            <a:ext cx="9163318" cy="707278"/>
          </a:xfrm>
        </p:spPr>
        <p:txBody>
          <a:bodyPr/>
          <a:lstStyle/>
          <a:p>
            <a:pPr algn="ctr"/>
            <a:r>
              <a:rPr lang="ru-RU" b="1" dirty="0"/>
              <a:t>Игра «Шутки-минутки»</a:t>
            </a:r>
          </a:p>
        </p:txBody>
      </p:sp>
    </p:spTree>
    <p:extLst>
      <p:ext uri="{BB962C8B-B14F-4D97-AF65-F5344CB8AC3E}">
        <p14:creationId xmlns:p14="http://schemas.microsoft.com/office/powerpoint/2010/main" val="328824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5AED65-31D2-46F8-80C4-6A69CCC8D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25" y="1231384"/>
            <a:ext cx="2221963" cy="3043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E1E3B2-760C-40E1-A77A-07A68A21F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1" y="4469586"/>
            <a:ext cx="3002865" cy="2252149"/>
          </a:xfrm>
          <a:prstGeom prst="rect">
            <a:avLst/>
          </a:prstGeom>
        </p:spPr>
      </p:pic>
      <p:pic>
        <p:nvPicPr>
          <p:cNvPr id="3074" name="Picture 2" descr="Bough Images – Browse 408,365 Stock Photos, Vectors, and Video | Adobe Stock">
            <a:extLst>
              <a:ext uri="{FF2B5EF4-FFF2-40B4-BE49-F238E27FC236}">
                <a16:creationId xmlns:a16="http://schemas.microsoft.com/office/drawing/2014/main" id="{FEBDF638-2166-4016-A7E4-62F3CE2B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77" y="1134346"/>
            <a:ext cx="3759947" cy="25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секомое Lucanus cervus замыкается в Красной книге. - Стоковые фото Жук роялти-фри">
            <a:extLst>
              <a:ext uri="{FF2B5EF4-FFF2-40B4-BE49-F238E27FC236}">
                <a16:creationId xmlns:a16="http://schemas.microsoft.com/office/drawing/2014/main" id="{6226B33C-0716-46BC-9735-2F617ABEE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70" y="3860924"/>
            <a:ext cx="2221963" cy="28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зайки - 82 фото - картинки и рисунки: скачать бесплатно">
            <a:extLst>
              <a:ext uri="{FF2B5EF4-FFF2-40B4-BE49-F238E27FC236}">
                <a16:creationId xmlns:a16="http://schemas.microsoft.com/office/drawing/2014/main" id="{EDAA4AF4-B348-4EF3-AE27-530D745A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1086293"/>
            <a:ext cx="2110910" cy="29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айки &quot;Ереванские&quot; – кулинарный рецепт">
            <a:extLst>
              <a:ext uri="{FF2B5EF4-FFF2-40B4-BE49-F238E27FC236}">
                <a16:creationId xmlns:a16="http://schemas.microsoft.com/office/drawing/2014/main" id="{65D1E0E8-1F40-4BB0-B74E-66104520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65" y="4215104"/>
            <a:ext cx="3339039" cy="25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F0FBEB-42DA-448F-8D95-0A71FE88C9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0904" y="365125"/>
            <a:ext cx="9304696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Игра «Шутки-минутки»</a:t>
            </a:r>
          </a:p>
        </p:txBody>
      </p:sp>
    </p:spTree>
    <p:extLst>
      <p:ext uri="{BB962C8B-B14F-4D97-AF65-F5344CB8AC3E}">
        <p14:creationId xmlns:p14="http://schemas.microsoft.com/office/powerpoint/2010/main" val="382747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725BF-4EFC-47A1-8540-90FA64554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2" y="1322172"/>
            <a:ext cx="6302326" cy="553582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2AA5E62-BD4F-4104-8600-875E8B7055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Остров «Аккуратный»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497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1230A-75E7-4196-AFD2-D381A3D13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/>
              <a:t>Физминутка</a:t>
            </a:r>
            <a:r>
              <a:rPr lang="ru-RU" sz="6000" b="1" dirty="0"/>
              <a:t> «Море»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30A11-EAAD-4D78-9A5F-B3059AC9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9" y="1690688"/>
            <a:ext cx="11366694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очень широко, (Дети широко разводят руки в сторону)</a:t>
            </a:r>
          </a:p>
          <a:p>
            <a:pPr marL="0" indent="0" algn="just">
              <a:buNone/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 очень глубоко. (Приседают, коснувшись руками пола)</a:t>
            </a:r>
          </a:p>
          <a:p>
            <a:pPr marL="0" indent="0" algn="just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Рыбки там живут, друзья, (Выполняют движение «Рыбка»)</a:t>
            </a:r>
          </a:p>
          <a:p>
            <a:pPr marL="0" indent="0" algn="just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воду пить — нельзя.(Разводят руки в сторону, приподняв плечи)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638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</TotalTime>
  <Words>223</Words>
  <Application>Microsoft Office PowerPoint</Application>
  <PresentationFormat>Широкоэкранный</PresentationFormat>
  <Paragraphs>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Логопедический квест-игра   «Путешествие в страну «НАУКА»</vt:lpstr>
      <vt:lpstr>Путешествие на кораблике по островам</vt:lpstr>
      <vt:lpstr>Презентация PowerPoint</vt:lpstr>
      <vt:lpstr>Остров «Необычный»</vt:lpstr>
      <vt:lpstr>Игра «Шутки-минутки»</vt:lpstr>
      <vt:lpstr>Игра «Шутки-минутки»</vt:lpstr>
      <vt:lpstr>Игра «Шутки-минутки»</vt:lpstr>
      <vt:lpstr>Остров «Аккуратный» </vt:lpstr>
      <vt:lpstr>Физминутка «Море»</vt:lpstr>
      <vt:lpstr>Остров «Уникальный»</vt:lpstr>
      <vt:lpstr>Какие слова спрятались?</vt:lpstr>
      <vt:lpstr>Остров «Классный»</vt:lpstr>
      <vt:lpstr>Игра «4 лишний»</vt:lpstr>
      <vt:lpstr>Игра «4 лишний»</vt:lpstr>
      <vt:lpstr>Игра «Найди лишнее слово»</vt:lpstr>
      <vt:lpstr>НАУКА</vt:lpstr>
      <vt:lpstr> 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    А</dc:title>
  <dc:creator>Пользователь</dc:creator>
  <cp:lastModifiedBy>Пользователь</cp:lastModifiedBy>
  <cp:revision>14</cp:revision>
  <cp:lastPrinted>2022-09-27T05:45:33Z</cp:lastPrinted>
  <dcterms:created xsi:type="dcterms:W3CDTF">2022-09-27T05:34:47Z</dcterms:created>
  <dcterms:modified xsi:type="dcterms:W3CDTF">2023-03-31T12:16:21Z</dcterms:modified>
</cp:coreProperties>
</file>