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A6A5-4BC4-410E-A1BD-123B1F67A75D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4B63-8ACA-4811-BF6A-687A2367AD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A6A5-4BC4-410E-A1BD-123B1F67A75D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4B63-8ACA-4811-BF6A-687A2367AD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A6A5-4BC4-410E-A1BD-123B1F67A75D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4B63-8ACA-4811-BF6A-687A2367AD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A6A5-4BC4-410E-A1BD-123B1F67A75D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4B63-8ACA-4811-BF6A-687A2367AD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A6A5-4BC4-410E-A1BD-123B1F67A75D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4B63-8ACA-4811-BF6A-687A2367AD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A6A5-4BC4-410E-A1BD-123B1F67A75D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4B63-8ACA-4811-BF6A-687A2367AD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A6A5-4BC4-410E-A1BD-123B1F67A75D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4B63-8ACA-4811-BF6A-687A2367AD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A6A5-4BC4-410E-A1BD-123B1F67A75D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4B63-8ACA-4811-BF6A-687A2367AD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A6A5-4BC4-410E-A1BD-123B1F67A75D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4B63-8ACA-4811-BF6A-687A2367AD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A6A5-4BC4-410E-A1BD-123B1F67A75D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4B63-8ACA-4811-BF6A-687A2367AD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A6A5-4BC4-410E-A1BD-123B1F67A75D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4B63-8ACA-4811-BF6A-687A2367AD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6A6A5-4BC4-410E-A1BD-123B1F67A75D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4B63-8ACA-4811-BF6A-687A2367AD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74;&#1089;&#1103;%20&#1080;&#1085;&#1092;&#1086;&#1088;&#1084;&#1072;&#1094;&#1080;&#1103;\&#1040;&#1083;&#1077;&#1082;&#1089;&#1072;&#1085;&#1076;&#1088;%20&#1048;&#1085;&#1092;&#1086;&#1088;&#1084;&#1072;&#1094;&#1080;&#1103;\&#1084;&#1080;&#1083;&#1072;&#1103;\VII%20&#1042;&#1089;&#1077;&#1088;&#1086;&#1089;&#1089;&#1080;&#1081;&#1089;&#1082;&#1086;&#1075;&#1086;%20&#1082;&#1086;&#1085;&#1082;&#1091;&#1088;&#1089;&#1072;%20&#1084;&#1077;&#1090;&#1086;&#1076;&#1080;&#1095;&#1077;&#1089;&#1082;&#1080;&#1093;%20&#1088;&#1072;&#1079;&#1088;&#1072;&#1073;&#1086;&#1090;&#1086;&#1082;%20&#1091;&#1088;&#1086;&#1082;&#1086;&#1074;,%20&#1087;&#1086;&#1089;&#1074;&#1103;&#1097;&#1077;&#1085;&#1085;&#1099;&#1093;%20&#1089;&#1077;&#1084;&#1100;&#1077;%20&#1080;%20&#1090;&#1088;&#1072;&#1076;&#1080;&#1094;&#1080;&#1086;&#1085;&#1085;&#1099;&#1084;%20&#1089;&#1077;&#1084;&#1077;&#1081;&#1085;&#1099;&#1084;%20&#1094;&#1077;&#1085;&#1085;&#1086;&#1089;&#1090;&#1103;&#1084;\&#1053;&#1086;&#1074;&#1072;&#1103;%20&#1087;&#1072;&#1087;&#1082;&#1072;\&#1074;&#1080;&#1076;&#1077;&#1086;%20&#1087;&#1088;&#1086;&#1077;&#1082;&#1090;&#1072;%20&#1043;&#1086;&#1088;&#1086;&#1076;%20&#1082;&#1086;&#1090;&#1086;&#1088;&#1099;&#1084;%20&#1084;&#1099;%20&#1075;&#1086;&#1088;&#1076;&#1080;&#1084;&#1089;&#1103;%20-%20&#1053;&#1080;&#1078;&#1085;&#1080;&#1081;%20&#1058;&#1072;&#1075;&#1080;&#1083;.mp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D:\&#1074;&#1089;&#1103;%20&#1080;&#1085;&#1092;&#1086;&#1088;&#1084;&#1072;&#1094;&#1080;&#1103;\&#1040;&#1083;&#1077;&#1082;&#1089;&#1072;&#1085;&#1076;&#1088;%20&#1048;&#1085;&#1092;&#1086;&#1088;&#1084;&#1072;&#1094;&#1080;&#1103;\&#1084;&#1080;&#1083;&#1072;&#1103;\VII%20&#1042;&#1089;&#1077;&#1088;&#1086;&#1089;&#1089;&#1080;&#1081;&#1089;&#1082;&#1086;&#1075;&#1086;%20&#1082;&#1086;&#1085;&#1082;&#1091;&#1088;&#1089;&#1072;%20&#1084;&#1077;&#1090;&#1086;&#1076;&#1080;&#1095;&#1077;&#1089;&#1082;&#1080;&#1093;%20&#1088;&#1072;&#1079;&#1088;&#1072;&#1073;&#1086;&#1090;&#1086;&#1082;%20&#1091;&#1088;&#1086;&#1082;&#1086;&#1074;,%20&#1087;&#1086;&#1089;&#1074;&#1103;&#1097;&#1077;&#1085;&#1085;&#1099;&#1093;%20&#1089;&#1077;&#1084;&#1100;&#1077;%20&#1080;%20&#1090;&#1088;&#1072;&#1076;&#1080;&#1094;&#1080;&#1086;&#1085;&#1085;&#1099;&#1084;%20&#1089;&#1077;&#1084;&#1077;&#1081;&#1085;&#1099;&#1084;%20&#1094;&#1077;&#1085;&#1085;&#1086;&#1089;&#1090;&#1103;&#1084;\&#1053;&#1086;&#1074;&#1072;&#1103;%20&#1087;&#1072;&#1087;&#1082;&#1072;\&#1084;&#1072;&#1089;&#1090;&#1077;&#1088;-&#1082;&#1083;&#1072;&#1089;&#1089;%20&#1082;&#1091;&#1082;&#1086;&#1083;&#1082;&#1072;%20&#1057;&#1090;&#1088;&#1080;&#1075;&#1091;&#1096;&#1082;&#1072;.mp4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16379_4-p-fon-dlya-prezentatsii-na-temu-dobra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3042" y="2071678"/>
            <a:ext cx="602276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spc="100" dirty="0" smtClean="0">
                <a:ln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Отчет о работе</a:t>
            </a:r>
          </a:p>
          <a:p>
            <a:pPr algn="ctr"/>
            <a:endParaRPr lang="ru-RU" sz="2400" b="1" cap="all" spc="100" dirty="0" smtClean="0">
              <a:ln>
                <a:solidFill>
                  <a:srgbClr val="002060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cap="all" spc="1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Детско-родительский клуб </a:t>
            </a:r>
            <a:r>
              <a:rPr lang="ru-RU" sz="2800" b="1" cap="all" spc="1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«мы вместе»</a:t>
            </a:r>
            <a:endParaRPr lang="ru-RU" sz="2800" b="1" cap="all" spc="10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2066" y="5000636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Составила: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Смоленцева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Наталья Александровна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3/1614804950_32-p-fon-dlya-prezentatsii-detskii-sad-35.jpg"/>
          <p:cNvPicPr>
            <a:picLocks noChangeAspect="1" noChangeArrowheads="1"/>
          </p:cNvPicPr>
          <p:nvPr/>
        </p:nvPicPr>
        <p:blipFill>
          <a:blip r:embed="rId2"/>
          <a:srcRect l="25031" t="13493" r="4975" b="9778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3" name="Рисунок 2" descr="Рукописный_2022-09-25_132207.jpg"/>
          <p:cNvPicPr>
            <a:picLocks noChangeAspect="1"/>
          </p:cNvPicPr>
          <p:nvPr/>
        </p:nvPicPr>
        <p:blipFill>
          <a:blip r:embed="rId3" cstate="print"/>
          <a:srcRect b="60417"/>
          <a:stretch>
            <a:fillRect/>
          </a:stretch>
        </p:blipFill>
        <p:spPr>
          <a:xfrm>
            <a:off x="357158" y="285728"/>
            <a:ext cx="6027380" cy="3286148"/>
          </a:xfrm>
          <a:prstGeom prst="rect">
            <a:avLst/>
          </a:prstGeom>
        </p:spPr>
      </p:pic>
      <p:pic>
        <p:nvPicPr>
          <p:cNvPr id="4" name="Рисунок 3" descr="Рукописный_2022-09-25_132207.jpg"/>
          <p:cNvPicPr>
            <a:picLocks noChangeAspect="1"/>
          </p:cNvPicPr>
          <p:nvPr/>
        </p:nvPicPr>
        <p:blipFill>
          <a:blip r:embed="rId4" cstate="print"/>
          <a:srcRect t="39583" b="35417"/>
          <a:stretch>
            <a:fillRect/>
          </a:stretch>
        </p:blipFill>
        <p:spPr>
          <a:xfrm>
            <a:off x="1500166" y="4000504"/>
            <a:ext cx="7500958" cy="25828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atherineasquithgallery.com/uploads/posts/2021-03/1614804950_32-p-fon-dlya-prezentatsii-detskii-sad-35.jpg"/>
          <p:cNvPicPr>
            <a:picLocks noChangeAspect="1" noChangeArrowheads="1"/>
          </p:cNvPicPr>
          <p:nvPr/>
        </p:nvPicPr>
        <p:blipFill>
          <a:blip r:embed="rId2"/>
          <a:srcRect l="25031" t="13493" r="4975" b="9778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428604"/>
            <a:ext cx="871543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Наш клуб начал свою работу в апреле 2022 года.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Решение о создании детско-родительского клуба было принято при подготовке к участию в Фестивале родительских инициатив, посвященный 300-летию города Нижний Тагил.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Определилась инициативная группа родителей, при помощи опроса. Далее мы собрали собрание и родители выдвинули множество идей.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6 месяцев работы нашего детско-родительского клуба к нам приехала пожарная машина, мы посетили Новый молодежный театр, побывали на Ночь в музеи, посетили музей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Худояровых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Господский дом, устроили прогулку по парку им.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Бондино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а так же было проведено большое количество мастер-классов.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новом учебном году у нас так же большие и интересные планы.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sun9-14.userapi.com/impg/S3yni2exIflSj2hydHZ8Hr5DQoPiEbcbzigBgQ/1DT_roH-Fkg.jpg?size=1600x900&amp;quality=95&amp;sign=8fcb37f3fc9df317c271ab4fe1003aed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643314"/>
            <a:ext cx="5497457" cy="3092319"/>
          </a:xfrm>
          <a:prstGeom prst="rect">
            <a:avLst/>
          </a:prstGeom>
          <a:noFill/>
        </p:spPr>
      </p:pic>
      <p:pic>
        <p:nvPicPr>
          <p:cNvPr id="16388" name="Picture 4" descr="https://sun9-63.userapi.com/impg/Xw1XXlC4qLdvcaDfQbfltGkIX-GCKlWDqo38Gw/pTNuF_Dmj0U.jpg?size=1600x900&amp;quality=95&amp;sign=2c967ae4bc0e3f730296b4989bc3fa9b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000372"/>
            <a:ext cx="3063896" cy="1723442"/>
          </a:xfrm>
          <a:prstGeom prst="rect">
            <a:avLst/>
          </a:prstGeom>
          <a:noFill/>
        </p:spPr>
      </p:pic>
      <p:pic>
        <p:nvPicPr>
          <p:cNvPr id="16390" name="Picture 6" descr="https://sun9-8.userapi.com/impg/MNKxI8esFTDo-fD57lDXVUYHMzkFKtFBvJAOzA/RK2LkGt7Anc.jpg?size=1600x900&amp;quality=95&amp;sign=663acb8eadbc448785d43d746cad8dbf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4857760"/>
            <a:ext cx="2844789" cy="1651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atherineasquithgallery.com/uploads/posts/2021-03/1614804950_32-p-fon-dlya-prezentatsii-detskii-sad-35.jpg"/>
          <p:cNvPicPr>
            <a:picLocks noChangeAspect="1" noChangeArrowheads="1"/>
          </p:cNvPicPr>
          <p:nvPr/>
        </p:nvPicPr>
        <p:blipFill>
          <a:blip r:embed="rId2"/>
          <a:srcRect l="25031" t="13493" r="4975" b="9778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214290"/>
            <a:ext cx="850112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Первое мероприятие , которое было организовано по инициативе родителей была выездная экскурсия пожарно-спасательной части № 30.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 нам приехала пожарная машина!»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Ребятам рассказали об устройстве пожарной машины, показали пожарное снаряжение, объяснили для чего оно нужно и как им пользоваться. Пожарный в доступной форме рассказал детям о том, как необходимо себя вести на улице и дома, как не допустить пожара и что делать, если пожар все-таки случился.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Дети получили огромный заряд положительных эмоций от экскурсии и пообещали быть осторожными и соблюдать все правила.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6" name="Picture 6" descr="https://sun9-19.userapi.com/impg/v7gnEz0wPNGFMljCBq8fRB8tDy65Z76hkSA6CQ/oGZ4hNhBwoU.jpg?size=1600x900&amp;quality=95&amp;sign=aa28d3fbc937e599ae86993414b8957f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160976"/>
            <a:ext cx="5042678" cy="2836506"/>
          </a:xfrm>
          <a:prstGeom prst="rect">
            <a:avLst/>
          </a:prstGeom>
          <a:noFill/>
        </p:spPr>
      </p:pic>
      <p:pic>
        <p:nvPicPr>
          <p:cNvPr id="15364" name="Picture 4" descr="https://sun9-87.userapi.com/impg/oxs-dBJkHHM4UakAM4ZHSHk25a_7JVR21d46TA/cs3aAeD4DEo.jpg?size=2560x1920&amp;quality=95&amp;sign=bec625f2db228f48f5532587499fd053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5" y="3659294"/>
            <a:ext cx="4071965" cy="3053974"/>
          </a:xfrm>
          <a:prstGeom prst="rect">
            <a:avLst/>
          </a:prstGeom>
          <a:noFill/>
        </p:spPr>
      </p:pic>
      <p:pic>
        <p:nvPicPr>
          <p:cNvPr id="15368" name="Picture 8" descr="https://sun9-63.userapi.com/impg/xcpGgENoHktmsbZ8R_loq0nn5fEZW0zkVICATg/Ya0vs_t2TiY.jpg?size=2560x1920&amp;quality=95&amp;sign=8e7fa667d4baa78be19e0ff62661955e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1857364"/>
            <a:ext cx="2240963" cy="1680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atherineasquithgallery.com/uploads/posts/2021-03/1614804950_32-p-fon-dlya-prezentatsii-detskii-sad-35.jpg"/>
          <p:cNvPicPr>
            <a:picLocks noChangeAspect="1" noChangeArrowheads="1"/>
          </p:cNvPicPr>
          <p:nvPr/>
        </p:nvPicPr>
        <p:blipFill>
          <a:blip r:embed="rId2"/>
          <a:srcRect l="25031" t="13493" r="4975" b="9778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214290"/>
            <a:ext cx="87154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Родители организовали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экскурсию в Новый Молодёжный Театр.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ребят была проведена экскурсия по театру. Дети узнали с чего начинается театр, куда попадают зрители после фойе, показала большой зрительный зал, а ещё мы заглянули в аппаратную. Для детей был показан бэби-спектакль "Путешествие варенья. Бэби-Чехов". Дети получили массу положительных эмоций, а еще у них появилось большое желание попробовать себя в роли актеров.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psv4.userapi.com/c235131/u213942185/docs/d9/921b22869e12/Zgr-Mym30_foQQO8jo4IwahTcehI8pD_Me_5NNA12rcoQQ9NAqhj18vRqFcidkL-Z8xoJwAu6Bjxs7x-NufuIrmq.jpg?extra=2OD8vKVlgMamPsgyCgnoRV_zuDsZZbi4B1ADkL_rIqaxGGXvRNmr-Fy2slvwXODD1mWAZF6DxmvzEcY_laiWmTwJca91Iox0N_Gr7Zh8gwTofuGLqId8EMB3sf0G8WwOIEff45vWo1WogEId2a2oDLRTk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643314"/>
            <a:ext cx="4095779" cy="3071834"/>
          </a:xfrm>
          <a:prstGeom prst="rect">
            <a:avLst/>
          </a:prstGeom>
          <a:noFill/>
        </p:spPr>
      </p:pic>
      <p:pic>
        <p:nvPicPr>
          <p:cNvPr id="17412" name="Picture 4" descr="https://psv4.userapi.com/c235131/u213942185/docs/d41/7d5bd9dd5ee0/bZqEwL9HG64ZsDR7-1IWAyCKrS4R43XAEkt38tE4H3GuplVOYdAHlqEWLWeQiIZR9zrvYBx2jrWW5JqCu9SKNSiT.jpg?extra=ubx57fp7YthZ5q1oKgW1XEMNKSzVaNzzqf9jQHgswFQHVEiZSfJ1XpEbqaQViXh-dQqj3ODsrt0mqhrA4p9YCxvd7O1oXk-dfn3-fVOdTq4jFDMHAPHY7Fn6Sj9nlTleMHpGNwOLCEksIco9zvFBbzgb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214422"/>
            <a:ext cx="3543008" cy="2657256"/>
          </a:xfrm>
          <a:prstGeom prst="rect">
            <a:avLst/>
          </a:prstGeom>
          <a:noFill/>
        </p:spPr>
      </p:pic>
      <p:pic>
        <p:nvPicPr>
          <p:cNvPr id="17414" name="Picture 6" descr="https://psv4.userapi.com/c235131/u213942185/docs/d24/66b1ec0e35d1/Z6Rtco8QDJUYsMiXBmm2CicPhzHIG7bzFeB44C0YwUUuYlkkDiBsIDhmqQOnS_cwFuWIR6oKcn9Fg8MDZTfiW3-m.jpg?extra=HgQXuBMVVYrClE1kexGkxarKSEYRgSuF1Kl3Hc3wB9sJj-eLKQIAZgi_jCCcZKTZUEzaTa0CjN1bbDJuFAApGHaYIJNlBGoSJ_FPsNnjVg5KYqC_RY2JAfgnPDjurw99yPSsQiqZMaLGdyEs8nT4Np223w"/>
          <p:cNvPicPr>
            <a:picLocks noChangeAspect="1" noChangeArrowheads="1"/>
          </p:cNvPicPr>
          <p:nvPr/>
        </p:nvPicPr>
        <p:blipFill>
          <a:blip r:embed="rId5" cstate="print"/>
          <a:srcRect t="14423"/>
          <a:stretch>
            <a:fillRect/>
          </a:stretch>
        </p:blipFill>
        <p:spPr bwMode="auto">
          <a:xfrm>
            <a:off x="3143240" y="1357298"/>
            <a:ext cx="1857388" cy="2119327"/>
          </a:xfrm>
          <a:prstGeom prst="rect">
            <a:avLst/>
          </a:prstGeom>
          <a:noFill/>
        </p:spPr>
      </p:pic>
      <p:pic>
        <p:nvPicPr>
          <p:cNvPr id="17417" name="Picture 9" descr="https://sun9-77.userapi.com/impg/TXUKW6nT_sfSkdoy0pzGEr_XhxK7ZdkOnfMXIQ/44WjYvZjLuM.jpg?size=1600x1200&amp;quality=95&amp;sign=94c6a3f5fdfbdb748dcf11db10858117&amp;type=album"/>
          <p:cNvPicPr>
            <a:picLocks noChangeAspect="1" noChangeArrowheads="1"/>
          </p:cNvPicPr>
          <p:nvPr/>
        </p:nvPicPr>
        <p:blipFill>
          <a:blip r:embed="rId6" cstate="print"/>
          <a:srcRect r="14755"/>
          <a:stretch>
            <a:fillRect/>
          </a:stretch>
        </p:blipFill>
        <p:spPr bwMode="auto">
          <a:xfrm>
            <a:off x="4357686" y="4000504"/>
            <a:ext cx="3071834" cy="2702645"/>
          </a:xfrm>
          <a:prstGeom prst="rect">
            <a:avLst/>
          </a:prstGeom>
          <a:noFill/>
        </p:spPr>
      </p:pic>
      <p:pic>
        <p:nvPicPr>
          <p:cNvPr id="17419" name="Picture 11" descr="https://sun9-61.userapi.com/impg/uZ3BU8fPlwR2LPT3UVAboqs-H-L8EdpL8wSfMw/6_hcDWwGNGQ.jpg?size=1600x1200&amp;quality=95&amp;sign=8809cbe6e6bce2894c213e8ef54750b2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1428736"/>
            <a:ext cx="2762270" cy="2071702"/>
          </a:xfrm>
          <a:prstGeom prst="rect">
            <a:avLst/>
          </a:prstGeom>
          <a:noFill/>
        </p:spPr>
      </p:pic>
      <p:pic>
        <p:nvPicPr>
          <p:cNvPr id="17421" name="Picture 13" descr="https://sun9-25.userapi.com/impg/lFk-RbPdqirzAfooUpZpfLocMwqoG2OpeCj19g/EDdoTEbqtAM.jpg?size=1200x1600&amp;quality=95&amp;sign=82f7f8ef223e94a97e8b3ab8f8f6bb26&amp;type=albu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500957" y="4000504"/>
            <a:ext cx="1522482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atherineasquithgallery.com/uploads/posts/2021-03/1614804950_32-p-fon-dlya-prezentatsii-detskii-sad-35.jpg"/>
          <p:cNvPicPr>
            <a:picLocks noChangeAspect="1" noChangeArrowheads="1"/>
          </p:cNvPicPr>
          <p:nvPr/>
        </p:nvPicPr>
        <p:blipFill>
          <a:blip r:embed="rId2"/>
          <a:srcRect l="25031" t="13493" r="4975" b="9778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428604"/>
            <a:ext cx="87154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Приняли участие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«Фестивале родительских инициатив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Был реализован проект «Город, которым мы гордимся – Нижний Тагил».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окончанию проекта у детей расширились знания об истории возникновения города, его достопримечательностях, промышленности, городских зданиях и учреждениях, знаменитых людях. Развивающая предметно-пространственная среда пополнилась Мега кубом, 3D книгой о Нижнем Тагиле, а также книгой «Город, которым мы гордимся – Нижний Тагил» сделанные совместно родителей с детьми.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sun9-47.userapi.com/impg/A50p9QyYfHf2WbfH-AgqcTRx5--5tfUOqkd9eA/I0kKVHAI6f0.jpg?size=1349x1095&amp;quality=95&amp;sign=f91bac0be0c62ce88812ea7ba605e2e1&amp;type=album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2143116"/>
            <a:ext cx="4840495" cy="3929090"/>
          </a:xfrm>
          <a:prstGeom prst="rect">
            <a:avLst/>
          </a:prstGeom>
          <a:noFill/>
        </p:spPr>
      </p:pic>
      <p:sp>
        <p:nvSpPr>
          <p:cNvPr id="8" name="Стрелка вправо 7"/>
          <p:cNvSpPr/>
          <p:nvPr/>
        </p:nvSpPr>
        <p:spPr>
          <a:xfrm>
            <a:off x="500034" y="2214554"/>
            <a:ext cx="1428760" cy="85725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Нажми на фото и посмотри видео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atherineasquithgallery.com/uploads/posts/2021-03/1614804950_32-p-fon-dlya-prezentatsii-detskii-sad-35.jpg"/>
          <p:cNvPicPr>
            <a:picLocks noChangeAspect="1" noChangeArrowheads="1"/>
          </p:cNvPicPr>
          <p:nvPr/>
        </p:nvPicPr>
        <p:blipFill>
          <a:blip r:embed="rId2"/>
          <a:srcRect l="25031" t="13493" r="4975" b="9778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428604"/>
            <a:ext cx="8715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Были проведены интересные мастер-классы мамы воспитанника для детей.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85723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астер-класс по изготовлению куколки «</a:t>
            </a:r>
            <a:r>
              <a:rPr lang="ru-RU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Стригушки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». Ребята узнали историю возникновения игрушки и её особенности, а также самостоятельно изготовили танцующую куколку.</a:t>
            </a:r>
            <a:endParaRPr lang="ru-RU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https://sun9-9.userapi.com/impg/uL474Cd2Hd1mP8r4JC-tKJuJa6KpFOIQHniZzg/GEOpRglLZ84.jpg?size=1600x1200&amp;quality=95&amp;sign=1d4fc3d080296a3e3cfb423d97b2015e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786190"/>
            <a:ext cx="2952771" cy="221457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8434" name="Picture 2" descr="https://sun9-64.userapi.com/impg/RCOmmJHH9S9VcCQ93CffGo-Eo6v2m7O_2qJSxw/iaitGbCwffY.jpg?size=1600x1200&amp;quality=95&amp;sign=f754cc69e281f1d8e9eac508a297c143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3" y="1857364"/>
            <a:ext cx="2857520" cy="214314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8439" name="Picture 7" descr="https://sun9-36.userapi.com/impg/DVlrbG5zyJEThtSDXkTm0nGQlcrISkaRSiV2ew/wM-YAAKkwTw.jpg?size=1600x1200&amp;quality=95&amp;sign=44b4271037937ab6de53c10fc360c52e&amp;type=album"/>
          <p:cNvPicPr>
            <a:picLocks noChangeAspect="1" noChangeArrowheads="1"/>
          </p:cNvPicPr>
          <p:nvPr/>
        </p:nvPicPr>
        <p:blipFill>
          <a:blip r:embed="rId5" cstate="print"/>
          <a:srcRect l="14352" r="11233"/>
          <a:stretch>
            <a:fillRect/>
          </a:stretch>
        </p:blipFill>
        <p:spPr bwMode="auto">
          <a:xfrm>
            <a:off x="142844" y="4429132"/>
            <a:ext cx="1500198" cy="15120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sp>
        <p:nvSpPr>
          <p:cNvPr id="9" name="Прямоугольник 8">
            <a:hlinkClick r:id="rId6" action="ppaction://hlinkfile"/>
          </p:cNvPr>
          <p:cNvSpPr/>
          <p:nvPr/>
        </p:nvSpPr>
        <p:spPr>
          <a:xfrm>
            <a:off x="285720" y="6072206"/>
            <a:ext cx="1357322" cy="4286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Посмотреть видео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57818" y="785794"/>
            <a:ext cx="36433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Мастер-класс по изготовлению народной игрушки "Зайчик на пальчик". Ребята с интересом послушали рассказ об игрушке с </a:t>
            </a:r>
            <a:r>
              <a:rPr lang="ru-RU" sz="1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секретиком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а затем самостоятельно её изготовили.</a:t>
            </a:r>
            <a:endParaRPr lang="ru-RU" sz="1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41" name="Picture 9" descr="https://sun9-88.userapi.com/impg/_DKT9WCBUA2u7aq4T68Z1YZxbVHdPWMC5ZR-kg/rwP6Ztb8LDE.jpg?size=1280x960&amp;quality=95&amp;sign=100f617d0271a7654f2fa8dde291398a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2000240"/>
            <a:ext cx="2883905" cy="216292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18443" name="Picture 11" descr="https://sun9-80.userapi.com/impg/YCDZvH0aw2BW1A11HukcQfR8SYcrM7p5d8mJCA/Z87tn4vHpDw.jpg?size=1280x960&amp;quality=95&amp;sign=08f8c8ff753ff7449e1c967131f87df3&amp;type=album"/>
          <p:cNvPicPr>
            <a:picLocks noChangeAspect="1" noChangeArrowheads="1"/>
          </p:cNvPicPr>
          <p:nvPr/>
        </p:nvPicPr>
        <p:blipFill>
          <a:blip r:embed="rId8" cstate="print"/>
          <a:srcRect b="15447"/>
          <a:stretch>
            <a:fillRect/>
          </a:stretch>
        </p:blipFill>
        <p:spPr bwMode="auto">
          <a:xfrm>
            <a:off x="5000628" y="4786322"/>
            <a:ext cx="2928958" cy="185738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18445" name="Picture 13" descr="https://sun9-32.userapi.com/impg/OZg0QAcUmpwcUrreLv4AA5bSi13RSGafXZGV3w/--Kxa2qR9fs.jpg?size=1280x960&amp;quality=95&amp;sign=db5c5367db0f2c358e518fe653bd8ef4&amp;type=albu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58082" y="3500438"/>
            <a:ext cx="1669496" cy="14287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atherineasquithgallery.com/uploads/posts/2021-03/1614804950_32-p-fon-dlya-prezentatsii-detskii-sad-35.jpg"/>
          <p:cNvPicPr>
            <a:picLocks noChangeAspect="1" noChangeArrowheads="1"/>
          </p:cNvPicPr>
          <p:nvPr/>
        </p:nvPicPr>
        <p:blipFill>
          <a:blip r:embed="rId2"/>
          <a:srcRect l="25031" t="13493" r="4975" b="9778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42844" y="214290"/>
            <a:ext cx="88582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Экскурсия выходного дня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Посещение музея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подносного промысла «Дом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Худояровых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 и Музей быта и ремесел горнозаводского населения «Господский дом». Мастер-класс.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9" name="Picture 5" descr="https://sun9-84.userapi.com/impg/QdGOldzF-o_VvufCUhtiGw5DYU97R11g_ogxog/droxDHXEICI.jpg?size=1600x1200&amp;quality=95&amp;sign=752943b1d9ff93674d8c0118d068d186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5072074"/>
            <a:ext cx="2190766" cy="1643074"/>
          </a:xfrm>
          <a:prstGeom prst="rect">
            <a:avLst/>
          </a:prstGeom>
          <a:noFill/>
        </p:spPr>
      </p:pic>
      <p:pic>
        <p:nvPicPr>
          <p:cNvPr id="21511" name="Picture 7" descr="https://sun9-54.userapi.com/impg/EGBOPOy-QlRATTKphw3bTbUIY0Py7B5DTEhtQg/jAnv2OO_viQ.jpg?size=1600x1200&amp;quality=95&amp;sign=864358398bf79a37930c1367e9b6c14b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714356"/>
            <a:ext cx="3271310" cy="2453483"/>
          </a:xfrm>
          <a:prstGeom prst="rect">
            <a:avLst/>
          </a:prstGeom>
          <a:noFill/>
        </p:spPr>
      </p:pic>
      <p:pic>
        <p:nvPicPr>
          <p:cNvPr id="21513" name="Picture 9" descr="https://sun9-5.userapi.com/impg/0oo6SSSxq0E69yNQ8-14zKYqXI9IwrazEQZ1pA/8Z9TVQLbDaM.jpg?size=1600x1200&amp;quality=95&amp;sign=3037c0302a82f6dc8615ac25652fa373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3286124"/>
            <a:ext cx="2286016" cy="1714512"/>
          </a:xfrm>
          <a:prstGeom prst="rect">
            <a:avLst/>
          </a:prstGeom>
          <a:noFill/>
        </p:spPr>
      </p:pic>
      <p:pic>
        <p:nvPicPr>
          <p:cNvPr id="9" name="Рисунок 8" descr="20220611_124230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857232"/>
            <a:ext cx="3857620" cy="2169911"/>
          </a:xfrm>
          <a:prstGeom prst="rect">
            <a:avLst/>
          </a:prstGeom>
        </p:spPr>
      </p:pic>
      <p:pic>
        <p:nvPicPr>
          <p:cNvPr id="21507" name="Picture 3" descr="https://sun9-11.userapi.com/impg/G4zKxz8pVjBRbD-2eXU4Xvi5GQe4XYWoD7j_3g/mpbWuL0AN3Q.jpg?size=1600x1200&amp;quality=95&amp;sign=aa1ac26e507066770f89e9ae6b5f608a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5852" y="4357694"/>
            <a:ext cx="3085488" cy="2314116"/>
          </a:xfrm>
          <a:prstGeom prst="rect">
            <a:avLst/>
          </a:prstGeom>
          <a:noFill/>
        </p:spPr>
      </p:pic>
      <p:pic>
        <p:nvPicPr>
          <p:cNvPr id="10" name="Рисунок 9" descr="20220611_133517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71934" y="1428736"/>
            <a:ext cx="1526974" cy="2714620"/>
          </a:xfrm>
          <a:prstGeom prst="rect">
            <a:avLst/>
          </a:prstGeom>
        </p:spPr>
      </p:pic>
      <p:pic>
        <p:nvPicPr>
          <p:cNvPr id="8" name="Рисунок 7" descr="20220611_124110.jpeg"/>
          <p:cNvPicPr>
            <a:picLocks noChangeAspect="1"/>
          </p:cNvPicPr>
          <p:nvPr/>
        </p:nvPicPr>
        <p:blipFill>
          <a:blip r:embed="rId9" cstate="print"/>
          <a:srcRect l="9756" r="29268"/>
          <a:stretch>
            <a:fillRect/>
          </a:stretch>
        </p:blipFill>
        <p:spPr>
          <a:xfrm>
            <a:off x="142844" y="3143248"/>
            <a:ext cx="1785950" cy="1647539"/>
          </a:xfrm>
          <a:prstGeom prst="rect">
            <a:avLst/>
          </a:prstGeom>
        </p:spPr>
      </p:pic>
      <p:pic>
        <p:nvPicPr>
          <p:cNvPr id="11" name="Рисунок 10" descr="20220611_130738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2000" y="4286256"/>
            <a:ext cx="1357308" cy="2412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atherineasquithgallery.com/uploads/posts/2021-03/1614804950_32-p-fon-dlya-prezentatsii-detskii-sad-35.jpg"/>
          <p:cNvPicPr>
            <a:picLocks noChangeAspect="1" noChangeArrowheads="1"/>
          </p:cNvPicPr>
          <p:nvPr/>
        </p:nvPicPr>
        <p:blipFill>
          <a:blip r:embed="rId2"/>
          <a:srcRect l="25031" t="13493" r="4975" b="9778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2844" y="214290"/>
            <a:ext cx="88582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Прогулка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выходного дня</a:t>
            </a: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Нижнетагильскому городскому парку культуры и отдыха им. А.П.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Бондина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прогулялись по набережной и у музыкального фонтана.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https://sun9-15.userapi.com/impg/4vwXvTLenyqx7pHAMN4dVV7288lZeJHUlNC9rw/x4CBqqPjL5Y.jpg?size=1600x1200&amp;quality=95&amp;sign=289cef061ef78c7f4a2df35ad688a06a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86256"/>
            <a:ext cx="3290827" cy="2468120"/>
          </a:xfrm>
          <a:prstGeom prst="rect">
            <a:avLst/>
          </a:prstGeom>
          <a:noFill/>
        </p:spPr>
      </p:pic>
      <p:pic>
        <p:nvPicPr>
          <p:cNvPr id="20486" name="Picture 6" descr="https://sun9-37.userapi.com/impg/jl64tThdsCWMuEoYhBwJhxRoCmh8Sn3hA2hGyw/c8G-DN9eC2k.jpg?size=1600x1200&amp;quality=95&amp;sign=a6b88af7d841043675057bec045d3a9f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857232"/>
            <a:ext cx="2857521" cy="2143140"/>
          </a:xfrm>
          <a:prstGeom prst="rect">
            <a:avLst/>
          </a:prstGeom>
          <a:noFill/>
        </p:spPr>
      </p:pic>
      <p:pic>
        <p:nvPicPr>
          <p:cNvPr id="7" name="Рисунок 6" descr="20220611_114329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3143248"/>
            <a:ext cx="3357554" cy="1888624"/>
          </a:xfrm>
          <a:prstGeom prst="rect">
            <a:avLst/>
          </a:prstGeom>
        </p:spPr>
      </p:pic>
      <p:pic>
        <p:nvPicPr>
          <p:cNvPr id="20487" name="Рисунок 16" descr="Описание: C:\Users\1\Desktop\фото для проекта\5. Прогулки по городу\IY-tqMChRJk.jpg"/>
          <p:cNvPicPr>
            <a:picLocks noChangeAspect="1" noChangeArrowheads="1"/>
          </p:cNvPicPr>
          <p:nvPr/>
        </p:nvPicPr>
        <p:blipFill>
          <a:blip r:embed="rId6"/>
          <a:srcRect l="3999" t="-24" r="7297" b="24"/>
          <a:stretch>
            <a:fillRect/>
          </a:stretch>
        </p:blipFill>
        <p:spPr bwMode="auto">
          <a:xfrm>
            <a:off x="214282" y="785794"/>
            <a:ext cx="2235223" cy="336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Рисунок 23" descr="Описание: C:\Users\1\Desktop\фото для проекта\5. Прогулки по городу\xm0XkOBwRpc.jpg"/>
          <p:cNvPicPr>
            <a:picLocks noChangeAspect="1" noChangeArrowheads="1"/>
          </p:cNvPicPr>
          <p:nvPr/>
        </p:nvPicPr>
        <p:blipFill>
          <a:blip r:embed="rId7"/>
          <a:srcRect l="32973" r="16917"/>
          <a:stretch>
            <a:fillRect/>
          </a:stretch>
        </p:blipFill>
        <p:spPr bwMode="auto">
          <a:xfrm rot="5400000">
            <a:off x="3068000" y="146654"/>
            <a:ext cx="2288832" cy="342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Рисунок 29" descr="Описание: C:\Users\1\Desktop\фото для проекта\5. Прогулки по городу\uq4wLHIqi-g.jpg"/>
          <p:cNvPicPr>
            <a:picLocks noChangeAspect="1" noChangeArrowheads="1"/>
          </p:cNvPicPr>
          <p:nvPr/>
        </p:nvPicPr>
        <p:blipFill>
          <a:blip r:embed="rId8"/>
          <a:srcRect t="22736" b="27415"/>
          <a:stretch>
            <a:fillRect/>
          </a:stretch>
        </p:blipFill>
        <p:spPr bwMode="auto">
          <a:xfrm>
            <a:off x="5857884" y="4643446"/>
            <a:ext cx="3138497" cy="208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atherineasquithgallery.com/uploads/posts/2021-03/1614804950_32-p-fon-dlya-prezentatsii-detskii-sad-35.jpg"/>
          <p:cNvPicPr>
            <a:picLocks noChangeAspect="1" noChangeArrowheads="1"/>
          </p:cNvPicPr>
          <p:nvPr/>
        </p:nvPicPr>
        <p:blipFill>
          <a:blip r:embed="rId2"/>
          <a:srcRect l="25031" t="13493" r="4975" b="9778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214290"/>
            <a:ext cx="83582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Социальное партнёрство представитель МБУК ЦГБ Библиотека 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 активно работали с нами все лето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sun9-6.userapi.com/impg/VzQhuClia30QTOd5-2-c6o0zR0XNHk7J30WtCw/oQpVk_hVlsU.jpg?size=1600x1073&amp;quality=95&amp;sign=6a316e5effce5aec3ed1c2fd221fbf40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14356"/>
            <a:ext cx="3000396" cy="2012141"/>
          </a:xfrm>
          <a:prstGeom prst="rect">
            <a:avLst/>
          </a:prstGeom>
          <a:noFill/>
        </p:spPr>
      </p:pic>
      <p:pic>
        <p:nvPicPr>
          <p:cNvPr id="22532" name="Picture 4" descr="https://sun9-76.userapi.com/impg/Yt7UiQ2Ze3q6QuvMyJPGRUvLq0gL2u_5_jo3SQ/H2XVL3EPsh0.jpg?size=1600x1200&amp;quality=95&amp;sign=74551d7655d2b3168211139209386b95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332216"/>
            <a:ext cx="3143272" cy="2357454"/>
          </a:xfrm>
          <a:prstGeom prst="rect">
            <a:avLst/>
          </a:prstGeom>
          <a:noFill/>
        </p:spPr>
      </p:pic>
      <p:pic>
        <p:nvPicPr>
          <p:cNvPr id="22534" name="Picture 6" descr="https://sun9-82.userapi.com/impg/-eKptm9PQvvExrEN-5Qe0fvJ9QFCb0C0rJoxLw/AgpeWXiDYhU.jpg?size=1600x1200&amp;quality=95&amp;sign=2fe768f282e3c88b0d3798bbe7359821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2857496"/>
            <a:ext cx="3286148" cy="2464611"/>
          </a:xfrm>
          <a:prstGeom prst="rect">
            <a:avLst/>
          </a:prstGeom>
          <a:noFill/>
        </p:spPr>
      </p:pic>
      <p:pic>
        <p:nvPicPr>
          <p:cNvPr id="22536" name="Picture 8" descr="https://sun9-29.userapi.com/impg/xlF59bfBXCdUbHK5_O7rQAnHWOnLhhtcVAeC8A/ghzdpl7oPeA.jpg?size=1129x826&amp;quality=95&amp;sign=73ee82f5c5466ec29dd612b2a8f64d8e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2857496"/>
            <a:ext cx="1857388" cy="1358903"/>
          </a:xfrm>
          <a:prstGeom prst="rect">
            <a:avLst/>
          </a:prstGeom>
          <a:noFill/>
        </p:spPr>
      </p:pic>
      <p:pic>
        <p:nvPicPr>
          <p:cNvPr id="22538" name="Picture 10" descr="https://sun9-1.userapi.com/impg/Zh6b1wW9y-iaOXZPz9e5bnOJ1YQrIiLUiDaRSA/a4_kpArESZo.jpg?size=1600x900&amp;quality=95&amp;sign=9de5b1e2062ba6081eda2cf299378c20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571480"/>
            <a:ext cx="4412467" cy="2482013"/>
          </a:xfrm>
          <a:prstGeom prst="rect">
            <a:avLst/>
          </a:prstGeom>
          <a:noFill/>
        </p:spPr>
      </p:pic>
      <p:pic>
        <p:nvPicPr>
          <p:cNvPr id="22540" name="Picture 12" descr="https://sun9-56.userapi.com/impg/Fls8iHpstokBHXbFbNYS7Y7wLB30_woSOnSiCw/vyGbq0HBX8M.jpg?size=1600x900&amp;quality=95&amp;sign=81fc4302d84aed423d0389a076f7b063&amp;type=albu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8" y="3143248"/>
            <a:ext cx="3200000" cy="1800000"/>
          </a:xfrm>
          <a:prstGeom prst="rect">
            <a:avLst/>
          </a:prstGeom>
          <a:noFill/>
        </p:spPr>
      </p:pic>
      <p:pic>
        <p:nvPicPr>
          <p:cNvPr id="22542" name="Picture 14" descr="https://sun9-76.userapi.com/impg/_nXZoW1S0V9gKLI8d2JgP7ac0MbHkOglySlF_g/sOQCU4xqtwo.jpg?size=1600x900&amp;quality=95&amp;sign=f88ab5d556c008c11de0743771c8797e&amp;type=album"/>
          <p:cNvPicPr>
            <a:picLocks noChangeAspect="1" noChangeArrowheads="1"/>
          </p:cNvPicPr>
          <p:nvPr/>
        </p:nvPicPr>
        <p:blipFill>
          <a:blip r:embed="rId9" cstate="print"/>
          <a:srcRect b="7936"/>
          <a:stretch>
            <a:fillRect/>
          </a:stretch>
        </p:blipFill>
        <p:spPr bwMode="auto">
          <a:xfrm>
            <a:off x="5715008" y="5058000"/>
            <a:ext cx="3200000" cy="1657148"/>
          </a:xfrm>
          <a:prstGeom prst="rect">
            <a:avLst/>
          </a:prstGeom>
          <a:noFill/>
        </p:spPr>
      </p:pic>
      <p:pic>
        <p:nvPicPr>
          <p:cNvPr id="22544" name="Picture 16" descr="https://sun9-75.userapi.com/impg/w-dUCzRlp3EXZfNH7_t6Vzfpqc6rWzeordWiHQ/SWY5fIwrJLY.jpg?size=1600x900&amp;quality=95&amp;sign=97fe3cf168dd120106cd544c47331273&amp;type=album"/>
          <p:cNvPicPr>
            <a:picLocks noChangeAspect="1" noChangeArrowheads="1"/>
          </p:cNvPicPr>
          <p:nvPr/>
        </p:nvPicPr>
        <p:blipFill>
          <a:blip r:embed="rId10" cstate="print"/>
          <a:srcRect l="12997" r="26727"/>
          <a:stretch>
            <a:fillRect/>
          </a:stretch>
        </p:blipFill>
        <p:spPr bwMode="auto">
          <a:xfrm>
            <a:off x="3929058" y="5429264"/>
            <a:ext cx="1403196" cy="1309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356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Александр</cp:lastModifiedBy>
  <cp:revision>16</cp:revision>
  <dcterms:created xsi:type="dcterms:W3CDTF">2022-09-21T13:39:20Z</dcterms:created>
  <dcterms:modified xsi:type="dcterms:W3CDTF">2022-10-28T14:16:25Z</dcterms:modified>
</cp:coreProperties>
</file>