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2" r:id="rId6"/>
    <p:sldId id="264" r:id="rId7"/>
    <p:sldId id="261" r:id="rId8"/>
    <p:sldId id="265" r:id="rId9"/>
    <p:sldId id="258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3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09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4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14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3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7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4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5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3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6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BAFC-73BE-4D0B-A3C0-57E650DA508C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7C8508-76D5-4C46-B1D2-3FEAF886D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7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u/resource/30435338/the-weath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egin English. Английский язык для всех - Oпишитe ceйчac cвoe cocтoяниe c  пoмoщью cмaйликa 👇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English ESL Adjectives to describe feelings / mood / tone worksheets - Most  downloaded (438 Results) |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7" y="0"/>
            <a:ext cx="4946071" cy="69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063184">
            <a:off x="962215" y="1641030"/>
            <a:ext cx="58689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I’m …</a:t>
            </a:r>
            <a:endParaRPr lang="ru-RU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5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791" y="2540000"/>
            <a:ext cx="8596668" cy="13208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wordwall.net/ru/resource/30435338/the-weather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6771" y="958426"/>
            <a:ext cx="38988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Crossword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hat's the Weather Like Today _ Weather Song for Kids _ The Kiboomer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050" y="125413"/>
            <a:ext cx="11644313" cy="6550025"/>
          </a:xfrm>
        </p:spPr>
      </p:pic>
    </p:spTree>
    <p:extLst>
      <p:ext uri="{BB962C8B-B14F-4D97-AF65-F5344CB8AC3E}">
        <p14:creationId xmlns:p14="http://schemas.microsoft.com/office/powerpoint/2010/main" val="14050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cot cloudy day illustration. Illustration of a cloud mascot with lots of  clouds behind and cloudy lettering below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9" y="589827"/>
            <a:ext cx="7515904" cy="582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1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t's Rainy! : Mick Manning : 9780749646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30" y="105298"/>
            <a:ext cx="6397624" cy="65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5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 smtClean="0"/>
              <a:t>Hot</a:t>
            </a:r>
            <a:r>
              <a:rPr lang="en-US" sz="8000" dirty="0" smtClean="0"/>
              <a:t> </a:t>
            </a:r>
            <a:endParaRPr lang="ru-RU" sz="8000" dirty="0"/>
          </a:p>
        </p:txBody>
      </p:sp>
      <p:sp>
        <p:nvSpPr>
          <p:cNvPr id="4" name="AutoShape 2" descr="North Plains Mall - It's HOT outside! Come and shop a little (or alot) at  the wonderfully climate controlled North Plains Mall! 😊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ot Day That Dangerous Stock Vector (Royalty Free) 1456172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4" y="0"/>
            <a:ext cx="6719454" cy="7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7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t's Windy! (Me &amp; My World): M Manning: 9780749646868: Amazon.com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3" y="169318"/>
            <a:ext cx="6471515" cy="65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7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егендарные мелодии. S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" y="387927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0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Snowy </a:t>
            </a:r>
            <a:endParaRPr lang="ru-RU" sz="6000" b="1" dirty="0"/>
          </a:p>
        </p:txBody>
      </p:sp>
      <p:pic>
        <p:nvPicPr>
          <p:cNvPr id="6146" name="Picture 2" descr="There is no key-- — Its snowy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6" y="969819"/>
            <a:ext cx="7860332" cy="55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0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лнечно, день. Правильно, небо, дно, некоторые, солнечно, яркий,  иллюстрация, день, солнце, угол, цветы, birds, butterfly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193964"/>
            <a:ext cx="2684607" cy="19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Не просто жарко, а очень жарк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Не просто жарко, а очень жарко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20" y="4895850"/>
            <a:ext cx="2324100" cy="1962150"/>
          </a:xfrm>
          <a:prstGeom prst="rect">
            <a:avLst/>
          </a:prstGeom>
        </p:spPr>
      </p:pic>
      <p:pic>
        <p:nvPicPr>
          <p:cNvPr id="2056" name="Picture 8" descr="Картинка к слову «Дождливо, Дождливый, Дождик, Дождь» - Сеть словесных  ассоциац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68801"/>
            <a:ext cx="268414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llustrators.ru - сообщество русскоязычных иллюстратор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63" y="160337"/>
            <a:ext cx="2170221" cy="21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Snowy Christmas Winter Hand Drawn Cute Commercial Scene Elements PNG &amp;  PSD image download - Lov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20" y="2466975"/>
            <a:ext cx="2338243" cy="23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ile:Draw cloudy.png - Wikimedia Comm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" y="2214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42220"/>
              </p:ext>
            </p:extLst>
          </p:nvPr>
        </p:nvGraphicFramePr>
        <p:xfrm>
          <a:off x="3879273" y="748144"/>
          <a:ext cx="385156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564">
                  <a:extLst>
                    <a:ext uri="{9D8B030D-6E8A-4147-A177-3AD203B41FA5}">
                      <a16:colId xmlns:a16="http://schemas.microsoft.com/office/drawing/2014/main" val="384904276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CLOUDY</a:t>
                      </a:r>
                      <a:endParaRPr lang="ru-RU" sz="6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HOT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SNOWY</a:t>
                      </a:r>
                    </a:p>
                    <a:p>
                      <a:pPr algn="ctr"/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RAINY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SUNNY</a:t>
                      </a:r>
                    </a:p>
                    <a:p>
                      <a:pPr algn="ctr"/>
                      <a:r>
                        <a:rPr lang="en-US" sz="6000" dirty="0" smtClean="0">
                          <a:solidFill>
                            <a:schemeClr val="tx1"/>
                          </a:solidFill>
                        </a:rPr>
                        <a:t>WINDY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27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14</Words>
  <Application>Microsoft Office PowerPoint</Application>
  <PresentationFormat>Широкоэкранный</PresentationFormat>
  <Paragraphs>11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Hot </vt:lpstr>
      <vt:lpstr>Презентация PowerPoint</vt:lpstr>
      <vt:lpstr>Презентация PowerPoint</vt:lpstr>
      <vt:lpstr>Snowy </vt:lpstr>
      <vt:lpstr>Презентация PowerPoint</vt:lpstr>
      <vt:lpstr>https://wordwall.net/ru/resource/30435338/the-weather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5</cp:revision>
  <dcterms:created xsi:type="dcterms:W3CDTF">2022-03-22T07:01:07Z</dcterms:created>
  <dcterms:modified xsi:type="dcterms:W3CDTF">2022-03-22T07:58:35Z</dcterms:modified>
</cp:coreProperties>
</file>