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1" r:id="rId3"/>
    <p:sldId id="317" r:id="rId4"/>
    <p:sldId id="281" r:id="rId5"/>
    <p:sldId id="314" r:id="rId6"/>
    <p:sldId id="293" r:id="rId7"/>
    <p:sldId id="284" r:id="rId8"/>
    <p:sldId id="279" r:id="rId9"/>
    <p:sldId id="285" r:id="rId10"/>
    <p:sldId id="286" r:id="rId11"/>
    <p:sldId id="316" r:id="rId12"/>
    <p:sldId id="315" r:id="rId13"/>
    <p:sldId id="318" r:id="rId14"/>
    <p:sldId id="307" r:id="rId15"/>
    <p:sldId id="322" r:id="rId16"/>
    <p:sldId id="320" r:id="rId17"/>
    <p:sldId id="308" r:id="rId18"/>
    <p:sldId id="319" r:id="rId19"/>
    <p:sldId id="289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5" autoAdjust="0"/>
    <p:restoredTop sz="94660"/>
  </p:normalViewPr>
  <p:slideViewPr>
    <p:cSldViewPr>
      <p:cViewPr varScale="1">
        <p:scale>
          <a:sx n="75" d="100"/>
          <a:sy n="75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9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5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9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44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0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0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3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2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5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5E9EFF"/>
            </a:gs>
            <a:gs pos="13000">
              <a:srgbClr val="85C2FF"/>
            </a:gs>
            <a:gs pos="56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8F99-DA17-4EB0-84D8-9BB93B4B112F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30A65-2302-44BE-9C6A-D2BAC2497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873" y="193545"/>
            <a:ext cx="80487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класс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Читательская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грамотность.Использование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речевом развитии дошкольников»</a:t>
            </a: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категории </a:t>
            </a:r>
          </a:p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Алонцева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2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2823" y="260648"/>
            <a:ext cx="4587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«магнитный»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32856"/>
            <a:ext cx="364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Пересказ рассказа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«Мяукающий клубок»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Спивак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3355" y="2276873"/>
            <a:ext cx="489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Пересказ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рассказа«Купание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медвежат»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Бианки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разновидность аппликационного, единственное отличие - готовые изображения крепятся магнитами на презентационную магнитную доску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3204"/>
            <a:ext cx="4032448" cy="383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148518"/>
            <a:ext cx="4032449" cy="3520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фланелеграфный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483768" y="2924943"/>
            <a:ext cx="410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40112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это доска, обтянутая фланелью. На нее крепятся готовые фигурки и изображения, помогающие рассказать историю. Такой </a:t>
            </a:r>
            <a:r>
              <a:rPr lang="ru-RU" sz="2800" dirty="0" err="1"/>
              <a:t>скрайбинг</a:t>
            </a:r>
            <a:r>
              <a:rPr lang="ru-RU" sz="2800" dirty="0"/>
              <a:t> похож на импровизированный театр. Он хорошо подойдет для «экранизации» сказок для детей.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4752528" cy="305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9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Скрайбинг</a:t>
            </a:r>
            <a:r>
              <a:rPr lang="ru-RU" sz="2800" b="1" dirty="0">
                <a:solidFill>
                  <a:srgbClr val="FF0000"/>
                </a:solidFill>
              </a:rPr>
              <a:t> компьютерный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При создании компьютерного </a:t>
            </a:r>
            <a:r>
              <a:rPr lang="ru-RU" sz="2800" dirty="0" err="1"/>
              <a:t>скрайбинга</a:t>
            </a:r>
            <a:r>
              <a:rPr lang="ru-RU" sz="2800" dirty="0"/>
              <a:t> используются специальные программы и онлайн-сервисы.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92" y="2132856"/>
            <a:ext cx="6822015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87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8" y="188640"/>
            <a:ext cx="892899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336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5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Ввиду того, что мышление дошкольников отмечается предметной образностью и наглядной конкретностью,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весьма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эффективен в качестве одного из средств формирования связной речи.</a:t>
            </a:r>
          </a:p>
        </p:txBody>
      </p:sp>
      <p:pic>
        <p:nvPicPr>
          <p:cNvPr id="5122" name="Picture 2" descr="Роли педагога и ребёнка в образовательном процессе деятельност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55602"/>
            <a:ext cx="3816424" cy="2715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66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208912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676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«Весна»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4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429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626" t="6994" r="1626" b="52083"/>
          <a:stretch/>
        </p:blipFill>
        <p:spPr>
          <a:xfrm>
            <a:off x="0" y="116632"/>
            <a:ext cx="9144000" cy="347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451" t="9091" r="4838" b="4545"/>
          <a:stretch/>
        </p:blipFill>
        <p:spPr>
          <a:xfrm>
            <a:off x="323528" y="3573016"/>
            <a:ext cx="439248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41" t="4659" r="4775"/>
          <a:stretch/>
        </p:blipFill>
        <p:spPr>
          <a:xfrm>
            <a:off x="4716016" y="3573016"/>
            <a:ext cx="396044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9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2399"/>
            <a:ext cx="5976664" cy="667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289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60648"/>
            <a:ext cx="8286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скрайбинга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Расширяется словарный запас детей.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Формируются представления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окружающем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пересказывать сказки, рассказы.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стихов превращается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игру.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скрайбинга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является одним из эффективных способов развития речи детей дошкольного возраста, а также основных психических процессов  (память, внимание, образное мышление)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повышение компетентности педагогов в применении технологии –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 совместной деятельности педагога с детьми.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познакомить педагогов с технологией –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донести до педагогов важность использования этой технологии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речевом развитии детей;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создать условия для плодотворной творческой деятельности участников мастер-класса.</a:t>
            </a:r>
          </a:p>
        </p:txBody>
      </p:sp>
    </p:spTree>
    <p:extLst>
      <p:ext uri="{BB962C8B-B14F-4D97-AF65-F5344CB8AC3E}">
        <p14:creationId xmlns:p14="http://schemas.microsoft.com/office/powerpoint/2010/main" val="8367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e18/000048af-2532d955/img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927" r="-399" b="53801"/>
          <a:stretch/>
        </p:blipFill>
        <p:spPr bwMode="auto">
          <a:xfrm>
            <a:off x="41920" y="620688"/>
            <a:ext cx="8921551" cy="5775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9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4169" r="26810" b="6272"/>
          <a:stretch/>
        </p:blipFill>
        <p:spPr>
          <a:xfrm>
            <a:off x="251520" y="-12948"/>
            <a:ext cx="3816424" cy="4234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4797152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К.Д.Ушинский</a:t>
            </a:r>
            <a:r>
              <a:rPr lang="ru-RU" sz="2800" dirty="0"/>
              <a:t> писал: “Учите ребёнка каким-нибудь неизвестным ему пяти словам – он будет                     долго и напрасно мучиться, но свяжите двадцать таких слов с картинками, и он их усвоит на лету”.</a:t>
            </a:r>
          </a:p>
        </p:txBody>
      </p:sp>
    </p:spTree>
    <p:extLst>
      <p:ext uri="{BB962C8B-B14F-4D97-AF65-F5344CB8AC3E}">
        <p14:creationId xmlns:p14="http://schemas.microsoft.com/office/powerpoint/2010/main" val="3741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74787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английского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scribe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набрасывать рисунки или эскизы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Искусство отражать свою речь в рисунках, процесс происходит параллельно с докладом говорящего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214686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процесс визуализации сложного содержания простым и доступным способом, во время которого зарисовка образов происходит прямо во время передачи информации, т.е. это создание небольших понятных рисунков, которые делают смысл образовательной деятельности понятным.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Эта технология была придумана британским художником Эндрю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Парком.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6880" r="6282" b="5938"/>
          <a:stretch/>
        </p:blipFill>
        <p:spPr>
          <a:xfrm>
            <a:off x="6264404" y="4049688"/>
            <a:ext cx="2879596" cy="2602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1065" r="3800" b="8606"/>
          <a:stretch/>
        </p:blipFill>
        <p:spPr>
          <a:xfrm>
            <a:off x="6264404" y="-868"/>
            <a:ext cx="2879596" cy="364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20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506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cave_drawings_7_16155559-1024x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5" y="130775"/>
            <a:ext cx="3896885" cy="3010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340/0001c477-e5bdd7e0/img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786"/>
            <a:ext cx="4013591" cy="3010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myshared.ru/4/149136/slide_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6099" r="14555" b="12234"/>
          <a:stretch/>
        </p:blipFill>
        <p:spPr bwMode="auto">
          <a:xfrm>
            <a:off x="2123728" y="3283631"/>
            <a:ext cx="4884078" cy="3457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ce6/0004b44d-e56e6c11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ds04.infourok.ru/uploads/ex/0e18/000048af-2532d955/img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" y="-2946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72" y="116632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Рисованный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 ручной  классический, когда взрослый или ребенок рассказывает о чем-либо и в то же время рисует изображения, иллюстрирующие устный рассказ. Рисование и озвучивание должны совпадать по времени.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025120"/>
            <a:ext cx="421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23655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Стихотворение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П.Соловьевой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«Ночь и день»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/>
          <a:stretch/>
        </p:blipFill>
        <p:spPr>
          <a:xfrm>
            <a:off x="3491880" y="3186450"/>
            <a:ext cx="5369880" cy="363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2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215062"/>
            <a:ext cx="659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«аппликационный»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2389" y="650013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38282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техника, при которой на произвольный фон накладываются или наклеиваются готовые изображения, которые соответствуют произносимому тексту.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b="7943"/>
          <a:stretch/>
        </p:blipFill>
        <p:spPr>
          <a:xfrm>
            <a:off x="3635896" y="3211900"/>
            <a:ext cx="3888432" cy="366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1" y="2344231"/>
            <a:ext cx="4752528" cy="1015663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Стихотворение     «Опустел </a:t>
            </a:r>
            <a:r>
              <a:rPr lang="ru-RU" sz="2000" dirty="0"/>
              <a:t>скворечник» </a:t>
            </a:r>
          </a:p>
          <a:p>
            <a:r>
              <a:rPr lang="ru-RU" sz="2000" dirty="0" err="1"/>
              <a:t>И.Токмакова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4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347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458ED</dc:creator>
  <cp:lastModifiedBy>Пользователь Windows</cp:lastModifiedBy>
  <cp:revision>102</cp:revision>
  <dcterms:created xsi:type="dcterms:W3CDTF">2018-02-18T07:08:08Z</dcterms:created>
  <dcterms:modified xsi:type="dcterms:W3CDTF">2023-11-30T19:33:46Z</dcterms:modified>
</cp:coreProperties>
</file>