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8" r:id="rId3"/>
    <p:sldId id="278" r:id="rId4"/>
    <p:sldId id="271" r:id="rId5"/>
    <p:sldId id="280" r:id="rId6"/>
    <p:sldId id="272" r:id="rId7"/>
    <p:sldId id="273" r:id="rId8"/>
    <p:sldId id="274" r:id="rId9"/>
    <p:sldId id="275" r:id="rId10"/>
    <p:sldId id="276" r:id="rId11"/>
    <p:sldId id="270" r:id="rId12"/>
    <p:sldId id="277" r:id="rId13"/>
    <p:sldId id="279" r:id="rId14"/>
    <p:sldId id="281" r:id="rId15"/>
    <p:sldId id="284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9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6CECADB0-0BFD-4878-AF0A-372273E049EE}" type="datetimeFigureOut">
              <a:rPr lang="ru-RU" smtClean="0"/>
              <a:pPr/>
              <a:t>06.10.2017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A9CC1220-B59A-469F-846E-C5FB5F3B1D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CECADB0-0BFD-4878-AF0A-372273E049EE}" type="datetimeFigureOut">
              <a:rPr lang="ru-RU" smtClean="0"/>
              <a:pPr/>
              <a:t>06.10.2017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CC1220-B59A-469F-846E-C5FB5F3B1D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6CECADB0-0BFD-4878-AF0A-372273E049EE}" type="datetimeFigureOut">
              <a:rPr lang="ru-RU" smtClean="0"/>
              <a:pPr/>
              <a:t>06.10.2017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9CC1220-B59A-469F-846E-C5FB5F3B1D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CECADB0-0BFD-4878-AF0A-372273E049EE}" type="datetimeFigureOut">
              <a:rPr lang="ru-RU" smtClean="0"/>
              <a:pPr/>
              <a:t>06.10.2017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CC1220-B59A-469F-846E-C5FB5F3B1D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6CECADB0-0BFD-4878-AF0A-372273E049EE}" type="datetimeFigureOut">
              <a:rPr lang="ru-RU" smtClean="0"/>
              <a:pPr/>
              <a:t>06.10.2017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A9CC1220-B59A-469F-846E-C5FB5F3B1D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CECADB0-0BFD-4878-AF0A-372273E049EE}" type="datetimeFigureOut">
              <a:rPr lang="ru-RU" smtClean="0"/>
              <a:pPr/>
              <a:t>06.10.2017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CC1220-B59A-469F-846E-C5FB5F3B1D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CECADB0-0BFD-4878-AF0A-372273E049EE}" type="datetimeFigureOut">
              <a:rPr lang="ru-RU" smtClean="0"/>
              <a:pPr/>
              <a:t>06.10.2017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CC1220-B59A-469F-846E-C5FB5F3B1D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CECADB0-0BFD-4878-AF0A-372273E049EE}" type="datetimeFigureOut">
              <a:rPr lang="ru-RU" smtClean="0"/>
              <a:pPr/>
              <a:t>06.10.2017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CC1220-B59A-469F-846E-C5FB5F3B1D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6CECADB0-0BFD-4878-AF0A-372273E049EE}" type="datetimeFigureOut">
              <a:rPr lang="ru-RU" smtClean="0"/>
              <a:pPr/>
              <a:t>06.10.2017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CC1220-B59A-469F-846E-C5FB5F3B1D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CECADB0-0BFD-4878-AF0A-372273E049EE}" type="datetimeFigureOut">
              <a:rPr lang="ru-RU" smtClean="0"/>
              <a:pPr/>
              <a:t>06.10.2017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CC1220-B59A-469F-846E-C5FB5F3B1D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CECADB0-0BFD-4878-AF0A-372273E049EE}" type="datetimeFigureOut">
              <a:rPr lang="ru-RU" smtClean="0"/>
              <a:pPr/>
              <a:t>06.10.2017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CC1220-B59A-469F-846E-C5FB5F3B1D1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6CECADB0-0BFD-4878-AF0A-372273E049EE}" type="datetimeFigureOut">
              <a:rPr lang="ru-RU" smtClean="0"/>
              <a:pPr/>
              <a:t>06.10.2017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A9CC1220-B59A-469F-846E-C5FB5F3B1D1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&#1079;&#1085;&#1072;&#1095;&#1077;&#1085;&#1080;&#1077;%20&#1093;&#1074;&#1086;&#1081;&#1085;&#1099;&#1093;.WMV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&#1075;&#1086;&#1083;&#1086;&#1089;&#1077;&#1084;&#1077;&#1085;&#1085;&#1099;&#1077;.WMV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Голосеменные.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6" descr="Ель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28596" y="214290"/>
            <a:ext cx="2706997" cy="34290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Значение голосеменных.</a:t>
            </a:r>
            <a:endParaRPr lang="ru-RU" dirty="0"/>
          </a:p>
        </p:txBody>
      </p:sp>
      <p:pic>
        <p:nvPicPr>
          <p:cNvPr id="4" name="значение хвойных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028700" y="1746250"/>
            <a:ext cx="6096000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56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/>
              <a:t>Значение Голосеменных.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b="1" dirty="0" smtClean="0"/>
              <a:t>Значение Голосеменных.</a:t>
            </a:r>
            <a:endParaRPr lang="ru-RU" dirty="0"/>
          </a:p>
        </p:txBody>
      </p:sp>
      <p:pic>
        <p:nvPicPr>
          <p:cNvPr id="4" name="Picture 2" descr="C:\Users\12\Pictures\brus_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492375"/>
            <a:ext cx="5148263" cy="436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C:\Users\12\Pictures\design-interior-3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500306"/>
            <a:ext cx="4344988" cy="421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dirty="0" smtClean="0"/>
              <a:t>Хвойные леса хранят влагу, выделяют много кислорода и фитонциды. Являются местом обитания для многих животных.</a:t>
            </a:r>
            <a:endParaRPr lang="ru-RU" sz="2000" dirty="0"/>
          </a:p>
        </p:txBody>
      </p:sp>
      <p:pic>
        <p:nvPicPr>
          <p:cNvPr id="5" name="Picture 2" descr="C:\Users\12\Pictures\mota_ru_1040809-1024x76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57158" y="1571612"/>
            <a:ext cx="3521075" cy="2920323"/>
          </a:xfrm>
        </p:spPr>
      </p:pic>
      <p:pic>
        <p:nvPicPr>
          <p:cNvPr id="6" name="Picture 4" descr="D:\Олечка\копытные и хищные\e1436c22853c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1428736"/>
            <a:ext cx="3521075" cy="3555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 descr="D:\Олечка\Природа России\x_d2d3b54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28794" y="4214818"/>
            <a:ext cx="3814762" cy="248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588680"/>
          </a:xfrm>
        </p:spPr>
        <p:txBody>
          <a:bodyPr/>
          <a:lstStyle/>
          <a:p>
            <a:r>
              <a:rPr lang="ru-RU" dirty="0" smtClean="0"/>
              <a:t>Тестовая  работа:</a:t>
            </a:r>
            <a:endParaRPr lang="ru-RU" dirty="0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79512" y="908720"/>
            <a:ext cx="362310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latin typeface="Calibri" pitchFamily="34" charset="0"/>
                <a:cs typeface="Times New Roman" pitchFamily="18" charset="0"/>
              </a:rPr>
              <a:t>1- Б  2- Б   3 – Б   4 – В  5 - </a:t>
            </a:r>
            <a:r>
              <a:rPr lang="ru-RU" sz="2400" dirty="0" smtClean="0">
                <a:latin typeface="Calibri" pitchFamily="34" charset="0"/>
                <a:cs typeface="Times New Roman" pitchFamily="18" charset="0"/>
              </a:rPr>
              <a:t>В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800761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ru-RU" sz="3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Почему голосеменные называют вечнозелеными?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endParaRPr lang="ru-RU" sz="3800" dirty="0" smtClean="0">
              <a:latin typeface="Arial" pitchFamily="34" charset="0"/>
              <a:cs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ru-RU" sz="3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Почему у  голосеменных образуется  зигота?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endParaRPr lang="ru-RU" sz="3800" dirty="0" smtClean="0">
              <a:latin typeface="Arial" pitchFamily="34" charset="0"/>
              <a:cs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ru-RU" sz="3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Почему голосеменные относятся к высшим растениям?</a:t>
            </a:r>
            <a:endParaRPr lang="ru-RU" sz="3800" dirty="0" smtClean="0"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ru-RU" sz="3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Соотнести:</a:t>
            </a:r>
            <a:endParaRPr lang="ru-RU" sz="3800" dirty="0" smtClean="0">
              <a:latin typeface="Arial" pitchFamily="34" charset="0"/>
              <a:cs typeface="Arial" pitchFamily="34" charset="0"/>
            </a:endParaRPr>
          </a:p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3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 Ткани</a:t>
            </a:r>
            <a:r>
              <a:rPr lang="ru-RU" sz="38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 </a:t>
            </a:r>
            <a:r>
              <a:rPr lang="ru-RU" sz="3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 размножение </a:t>
            </a:r>
          </a:p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ru-RU" sz="3800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ru-RU" sz="3800" dirty="0" smtClean="0">
              <a:latin typeface="Arial" pitchFamily="34" charset="0"/>
              <a:cs typeface="Arial" pitchFamily="34" charset="0"/>
            </a:endParaRPr>
          </a:p>
          <a:p>
            <a:pPr fontAlgn="t"/>
            <a:r>
              <a:rPr lang="ru-RU" sz="3800" b="1" dirty="0" smtClean="0"/>
              <a:t>покровные</a:t>
            </a:r>
          </a:p>
          <a:p>
            <a:pPr fontAlgn="t"/>
            <a:r>
              <a:rPr lang="ru-RU" sz="3800" b="1" dirty="0" smtClean="0"/>
              <a:t>зигота</a:t>
            </a:r>
          </a:p>
          <a:p>
            <a:pPr fontAlgn="t"/>
            <a:r>
              <a:rPr lang="ru-RU" sz="3800" b="1" dirty="0" smtClean="0"/>
              <a:t>семя</a:t>
            </a:r>
          </a:p>
          <a:p>
            <a:pPr fontAlgn="t"/>
            <a:r>
              <a:rPr lang="ru-RU" sz="3800" b="1" dirty="0" smtClean="0"/>
              <a:t>проводящие</a:t>
            </a:r>
          </a:p>
          <a:p>
            <a:pPr fontAlgn="t"/>
            <a:r>
              <a:rPr lang="ru-RU" sz="3800" b="1" dirty="0" smtClean="0"/>
              <a:t>вегетативное</a:t>
            </a:r>
          </a:p>
          <a:p>
            <a:pPr fontAlgn="t"/>
            <a:r>
              <a:rPr lang="ru-RU" sz="3800" b="1" dirty="0" smtClean="0"/>
              <a:t>гаметы</a:t>
            </a:r>
          </a:p>
          <a:p>
            <a:pPr fontAlgn="t"/>
            <a:r>
              <a:rPr lang="ru-RU" dirty="0" smtClean="0"/>
              <a:t> </a:t>
            </a:r>
          </a:p>
          <a:p>
            <a:pPr fontAlgn="t"/>
            <a:r>
              <a:rPr lang="ru-RU" dirty="0" smtClean="0"/>
              <a:t> 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3108960"/>
          </a:xfrm>
        </p:spPr>
        <p:txBody>
          <a:bodyPr/>
          <a:lstStyle/>
          <a:p>
            <a:r>
              <a:rPr lang="ru-RU" dirty="0" smtClean="0"/>
              <a:t>Параграф 23, Составить мини-рассказ о любом растении, представителе хвойных(дополнительно).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Проверка задания: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1-  ризоиды</a:t>
            </a:r>
          </a:p>
          <a:p>
            <a:r>
              <a:rPr lang="ru-RU" dirty="0" smtClean="0"/>
              <a:t>2 – вайи</a:t>
            </a:r>
          </a:p>
          <a:p>
            <a:r>
              <a:rPr lang="ru-RU" dirty="0" smtClean="0"/>
              <a:t>3 – спорангии</a:t>
            </a:r>
          </a:p>
          <a:p>
            <a:r>
              <a:rPr lang="ru-RU" dirty="0" smtClean="0"/>
              <a:t>4 –архегонии и антеридии </a:t>
            </a:r>
          </a:p>
          <a:p>
            <a:r>
              <a:rPr lang="ru-RU" dirty="0" smtClean="0"/>
              <a:t>5 - вода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голосеменные</a:t>
            </a:r>
            <a:endParaRPr lang="ru-RU" dirty="0"/>
          </a:p>
        </p:txBody>
      </p:sp>
      <p:pic>
        <p:nvPicPr>
          <p:cNvPr id="4" name="голосеменные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714348" y="1500174"/>
            <a:ext cx="6858048" cy="51435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0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Представители голосеменных.</a:t>
            </a:r>
            <a:endParaRPr lang="ru-RU" sz="3200" dirty="0"/>
          </a:p>
        </p:txBody>
      </p:sp>
      <p:pic>
        <p:nvPicPr>
          <p:cNvPr id="4" name="Picture 6" descr="Пихта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28596" y="1571612"/>
            <a:ext cx="3307011" cy="48466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357686" y="1643050"/>
            <a:ext cx="3288545" cy="247966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4143372" y="4500570"/>
            <a:ext cx="3286132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ru-RU" dirty="0" smtClean="0"/>
              <a:t>Распространены по всему земному шару.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Схема размножения голосеменных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9416"/>
            <a:ext cx="7829576" cy="4846320"/>
          </a:xfrm>
        </p:spPr>
        <p:txBody>
          <a:bodyPr/>
          <a:lstStyle/>
          <a:p>
            <a:r>
              <a:rPr lang="ru-RU" sz="2800" dirty="0" smtClean="0"/>
              <a:t>Взрослое растение → </a:t>
            </a:r>
          </a:p>
          <a:p>
            <a:r>
              <a:rPr lang="ru-RU" sz="2800" dirty="0" smtClean="0"/>
              <a:t>Женские шишки (созревание яйцеклеток)</a:t>
            </a:r>
          </a:p>
          <a:p>
            <a:pPr>
              <a:buNone/>
            </a:pPr>
            <a:r>
              <a:rPr lang="ru-RU" sz="2800" dirty="0" smtClean="0"/>
              <a:t> →Мужские шишки (созревание спермиев) </a:t>
            </a:r>
          </a:p>
          <a:p>
            <a:pPr>
              <a:buNone/>
            </a:pPr>
            <a:r>
              <a:rPr lang="ru-RU" sz="2800" dirty="0" smtClean="0"/>
              <a:t>→ опыление (ветром) →оплодотворение</a:t>
            </a:r>
          </a:p>
          <a:p>
            <a:pPr>
              <a:buNone/>
            </a:pPr>
            <a:r>
              <a:rPr lang="ru-RU" sz="2800" dirty="0" smtClean="0"/>
              <a:t>→ созревание семян (на чешуях шишки)</a:t>
            </a:r>
          </a:p>
          <a:p>
            <a:pPr>
              <a:buNone/>
            </a:pPr>
            <a:r>
              <a:rPr lang="ru-RU" sz="2800" dirty="0" smtClean="0"/>
              <a:t>→высыпание семян</a:t>
            </a:r>
          </a:p>
          <a:p>
            <a:pPr>
              <a:buNone/>
            </a:pPr>
            <a:r>
              <a:rPr lang="ru-RU" sz="2800" dirty="0" smtClean="0"/>
              <a:t> →образование проростка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Листья - игловидные, многолетние.</a:t>
            </a:r>
            <a:endParaRPr lang="ru-RU" dirty="0"/>
          </a:p>
        </p:txBody>
      </p:sp>
      <p:pic>
        <p:nvPicPr>
          <p:cNvPr id="4" name="Picture 2" descr="D:\Олечка\Презентации\Ботаника\иллюстрации голосеменные\Хвоя голосеменных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00034" y="1464850"/>
            <a:ext cx="7286676" cy="49915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D:\Олечка\Презентации\Ботаника\иллюстрации голосеменные\article-page-main_ds-photo_getty_article_41_125_87648545_x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3786182" y="4214818"/>
            <a:ext cx="2857500" cy="2794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400" dirty="0" smtClean="0"/>
              <a:t>Семяпочки расположены открыто на чешуйках шишек, там и формируются семена.</a:t>
            </a:r>
            <a:endParaRPr lang="ru-RU" sz="2400" dirty="0"/>
          </a:p>
        </p:txBody>
      </p:sp>
      <p:pic>
        <p:nvPicPr>
          <p:cNvPr id="4" name="Picture 4" descr="D:\Олечка\Презентации\Ботаника\иллюстрации голосеменные\Зрелая шишка сосны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3372" y="1500174"/>
            <a:ext cx="3795199" cy="2962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D:\Олечка\Презентации\Ботаника\иллюстрации голосеменные\engelmannii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3071810"/>
            <a:ext cx="3168650" cy="345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smtClean="0"/>
              <a:t>Цикл развития сосны обыкновенной.</a:t>
            </a:r>
            <a:endParaRPr lang="ru-RU" sz="3600" dirty="0" smtClean="0">
              <a:solidFill>
                <a:schemeClr val="tx1"/>
              </a:solidFill>
            </a:endParaRPr>
          </a:p>
        </p:txBody>
      </p:sp>
      <p:pic>
        <p:nvPicPr>
          <p:cNvPr id="4" name="Picture 2" descr="D:\Олечка\Презентации\Ботаника\иллюстрации голосеменные\Размножение голосеменных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45608" y="1609725"/>
            <a:ext cx="6462184" cy="48466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0" descr="Сосна №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357686" y="1785926"/>
            <a:ext cx="3295078" cy="4500594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хвойные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Ель.</a:t>
            </a:r>
          </a:p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Сосна.</a:t>
            </a:r>
          </a:p>
          <a:p>
            <a:endParaRPr lang="ru-RU" dirty="0"/>
          </a:p>
        </p:txBody>
      </p:sp>
      <p:pic>
        <p:nvPicPr>
          <p:cNvPr id="9" name="Picture 6" descr="Ель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714348" y="2143116"/>
            <a:ext cx="3282223" cy="41576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303</TotalTime>
  <Words>188</Words>
  <Application>Microsoft Office PowerPoint</Application>
  <PresentationFormat>Экран (4:3)</PresentationFormat>
  <Paragraphs>48</Paragraphs>
  <Slides>15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Изящная</vt:lpstr>
      <vt:lpstr>Голосеменные.</vt:lpstr>
      <vt:lpstr>Проверка задания:</vt:lpstr>
      <vt:lpstr>голосеменные</vt:lpstr>
      <vt:lpstr>Представители голосеменных.</vt:lpstr>
      <vt:lpstr>Схема размножения голосеменных</vt:lpstr>
      <vt:lpstr>Листья - игловидные, многолетние.</vt:lpstr>
      <vt:lpstr>Семяпочки расположены открыто на чешуйках шишек, там и формируются семена.</vt:lpstr>
      <vt:lpstr>Цикл развития сосны обыкновенной.</vt:lpstr>
      <vt:lpstr>хвойные</vt:lpstr>
      <vt:lpstr>Значение голосеменных.</vt:lpstr>
      <vt:lpstr>Значение Голосеменных.</vt:lpstr>
      <vt:lpstr>Хвойные леса хранят влагу, выделяют много кислорода и фитонциды. Являются местом обитания для многих животных.</vt:lpstr>
      <vt:lpstr>Тестовая  работа:</vt:lpstr>
      <vt:lpstr>Слайд 14</vt:lpstr>
      <vt:lpstr>Параграф 23, Составить мини-рассказ о любом растении, представителе хвойных(дополнительно).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Голосеменные.</dc:title>
  <dc:creator>Admin</dc:creator>
  <cp:lastModifiedBy>User</cp:lastModifiedBy>
  <cp:revision>22</cp:revision>
  <dcterms:created xsi:type="dcterms:W3CDTF">2013-03-24T14:33:31Z</dcterms:created>
  <dcterms:modified xsi:type="dcterms:W3CDTF">2017-10-06T15:37:39Z</dcterms:modified>
</cp:coreProperties>
</file>