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82" r:id="rId3"/>
    <p:sldId id="269" r:id="rId4"/>
    <p:sldId id="270" r:id="rId5"/>
    <p:sldId id="271" r:id="rId6"/>
    <p:sldId id="276" r:id="rId7"/>
    <p:sldId id="273" r:id="rId8"/>
    <p:sldId id="277" r:id="rId9"/>
    <p:sldId id="278" r:id="rId10"/>
    <p:sldId id="272" r:id="rId11"/>
    <p:sldId id="275" r:id="rId12"/>
    <p:sldId id="274" r:id="rId13"/>
    <p:sldId id="279" r:id="rId14"/>
    <p:sldId id="280" r:id="rId15"/>
    <p:sldId id="281" r:id="rId16"/>
    <p:sldId id="283" r:id="rId17"/>
    <p:sldId id="284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-720" y="-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D7A7-5EED-4526-BEB0-4E087F035D98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FC8A1-DD65-45BF-8540-FBFB56EFC9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89209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D7A7-5EED-4526-BEB0-4E087F035D98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FC8A1-DD65-45BF-8540-FBFB56EFC9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70478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D7A7-5EED-4526-BEB0-4E087F035D98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FC8A1-DD65-45BF-8540-FBFB56EFC9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82222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D7A7-5EED-4526-BEB0-4E087F035D98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FC8A1-DD65-45BF-8540-FBFB56EFC9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60052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D7A7-5EED-4526-BEB0-4E087F035D98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FC8A1-DD65-45BF-8540-FBFB56EFC9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72830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D7A7-5EED-4526-BEB0-4E087F035D98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FC8A1-DD65-45BF-8540-FBFB56EFC9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53911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D7A7-5EED-4526-BEB0-4E087F035D98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FC8A1-DD65-45BF-8540-FBFB56EFC9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89960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D7A7-5EED-4526-BEB0-4E087F035D98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FC8A1-DD65-45BF-8540-FBFB56EFC9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92626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D7A7-5EED-4526-BEB0-4E087F035D98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FC8A1-DD65-45BF-8540-FBFB56EFC9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75069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D7A7-5EED-4526-BEB0-4E087F035D98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FC8A1-DD65-45BF-8540-FBFB56EFC9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67973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D7A7-5EED-4526-BEB0-4E087F035D98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FC8A1-DD65-45BF-8540-FBFB56EFC9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05103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A2D7A7-5EED-4526-BEB0-4E087F035D98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FC8A1-DD65-45BF-8540-FBFB56EFC9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98471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\Desktop\&#1101;&#1082;&#1089;&#1087;&#1077;&#1076;&#1080;&#1094;&#1080;&#1103;%20&#1074;%20&#1087;&#1091;&#1089;&#1090;&#1099;&#1085;&#1102;\&#1079;&#1074;&#1091;&#1082;&#1080;%20&#1087;&#1077;&#1089;&#1095;&#1072;&#1085;&#1086;&#1081;%20&#1073;&#1091;&#1088;&#1080;.mp3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\Downloads\korotkiy-zvuk-uvedomleniya-dlya-prishedshego-soobscheniya-na-telefon-54.mp3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png"/><Relationship Id="rId2" Type="http://schemas.openxmlformats.org/officeDocument/2006/relationships/audio" Target="file:///C:\Users\ADM\Downloads\nejnay-zvuk-na-uvedomlenie.mp3" TargetMode="External"/><Relationship Id="rId1" Type="http://schemas.openxmlformats.org/officeDocument/2006/relationships/audio" Target="file:///C:\Users\&#1040;&#1076;&#1084;&#1080;&#1085;&#1080;&#1089;&#1090;&#1088;&#1072;&#1090;&#1086;&#1088;\Saved%20Games\Downloads\nejnay-zvuk-na-uvedomlenie.mp3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1644986734_39-phonoteka-org-p-nezhno-zelenii-tsvet-fon-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42" y="1476375"/>
            <a:ext cx="7925833" cy="487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8972550" y="5276850"/>
            <a:ext cx="30765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Выполнила: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воспитатель высшей категории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Колоскова</a:t>
            </a:r>
            <a:r>
              <a:rPr lang="ru-RU" sz="16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Елена Борисовна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308027" y="409575"/>
            <a:ext cx="70997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Экспедиция в пустыню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1644986734_39-phonoteka-org-p-nezhno-zelenii-tsvet-fon-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" y="242371"/>
            <a:ext cx="11277600" cy="6206054"/>
          </a:xfrm>
          <a:prstGeom prst="rect">
            <a:avLst/>
          </a:prstGeom>
        </p:spPr>
      </p:pic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1644986734_39-phonoteka-org-p-nezhno-zelenii-tsvet-fon-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264406"/>
            <a:ext cx="11287125" cy="63567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звуки песчаной бур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197893" y="6074391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26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1644986734_39-phonoteka-org-p-nezhno-zelenii-tsvet-fon-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49" y="187286"/>
            <a:ext cx="11363325" cy="63787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1644986734_39-phonoteka-org-p-nezhno-zelenii-tsvet-fon-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4" name="Рисунок 3" descr="1616114631_59-p-oazis-krasivie-foto-6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559" y="477672"/>
            <a:ext cx="11068334" cy="5923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1644986734_39-phonoteka-org-p-nezhno-zelenii-tsvet-fon-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3" name="Рисунок 2" descr="1336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53" y="232011"/>
            <a:ext cx="11027391" cy="6400801"/>
          </a:xfrm>
          <a:prstGeom prst="rect">
            <a:avLst/>
          </a:prstGeom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1644986734_39-phonoteka-org-p-nezhno-zelenii-tsvet-fon-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3" name="Рисунок 2" descr="IMG-20231109-WA005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7952" y="238456"/>
            <a:ext cx="4432395" cy="59098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MG-20231109-WA006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7903" y="982638"/>
            <a:ext cx="4160861" cy="55478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1644986734_39-phonoteka-org-p-nezhno-zelenii-tsvet-fon-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3" name="Рисунок 2" descr="IMG-20231109-WA006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1816" y="382137"/>
            <a:ext cx="5405934" cy="61960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1644986734_39-phonoteka-org-p-nezhno-zelenii-tsvet-fon-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09935" y="2033516"/>
            <a:ext cx="990827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6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1644986734_39-phonoteka-org-p-nezhno-zelenii-tsvet-fon-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3" name="korotkiy-zvuk-uvedomleniya-dlya-prishedshego-soobscheniya-na-telefon-5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25689" y="5951560"/>
            <a:ext cx="304800" cy="304800"/>
          </a:xfrm>
          <a:prstGeom prst="rect">
            <a:avLst/>
          </a:prstGeom>
        </p:spPr>
      </p:pic>
      <p:pic>
        <p:nvPicPr>
          <p:cNvPr id="4" name="Рисунок 3" descr="1671482386_www-funnyart-club-p-kartinki-konverta-dlya-pisma-oboi-4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1313" y="1187355"/>
            <a:ext cx="6196084" cy="3596481"/>
          </a:xfrm>
          <a:prstGeom prst="rect">
            <a:avLst/>
          </a:prstGeom>
        </p:spPr>
      </p:pic>
    </p:spTree>
  </p:cSld>
  <p:clrMapOvr>
    <a:masterClrMapping/>
  </p:clrMapOvr>
  <p:transition spd="med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7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1644986734_39-phonoteka-org-p-nezhno-zelenii-tsvet-fon-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3648"/>
            <a:ext cx="12192000" cy="6858000"/>
          </a:xfrm>
          <a:prstGeom prst="rect">
            <a:avLst/>
          </a:prstGeom>
          <a:noFill/>
        </p:spPr>
      </p:pic>
      <p:pic>
        <p:nvPicPr>
          <p:cNvPr id="4" name="Рисунок 3" descr="1686009316_polinka-top-p-verblyud-detskaya-kartinka-instagram-3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80640" y="575865"/>
            <a:ext cx="8001585" cy="5434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nejnay-zvuk-na-uvedomleni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5943600" y="3276600"/>
            <a:ext cx="304800" cy="304800"/>
          </a:xfrm>
          <a:prstGeom prst="rect">
            <a:avLst/>
          </a:prstGeom>
        </p:spPr>
      </p:pic>
      <p:pic>
        <p:nvPicPr>
          <p:cNvPr id="6" name="nejnay-zvuk-na-uvedomleni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5943600" y="3276600"/>
            <a:ext cx="304800" cy="304800"/>
          </a:xfrm>
          <a:prstGeom prst="rect">
            <a:avLst/>
          </a:prstGeom>
        </p:spPr>
      </p:pic>
      <p:pic>
        <p:nvPicPr>
          <p:cNvPr id="7" name="nejnay-zvuk-na-uvedomlenie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/>
          <a:stretch>
            <a:fillRect/>
          </a:stretch>
        </p:blipFill>
        <p:spPr>
          <a:xfrm>
            <a:off x="5943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96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96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1644986734_39-phonoteka-org-p-nezhno-zelenii-tsvet-fon-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23851"/>
            <a:ext cx="11277600" cy="6407456"/>
          </a:xfrm>
          <a:prstGeom prst="rect">
            <a:avLst/>
          </a:prstGeom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1644986734_39-phonoteka-org-p-nezhno-zelenii-tsvet-fon-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3" name="Рисунок 2" descr="1670298964_pibig-info-p-karakumi-vesnoi-vkontakte-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9100" y="260926"/>
            <a:ext cx="11353800" cy="6073199"/>
          </a:xfrm>
          <a:prstGeom prst="rect">
            <a:avLst/>
          </a:prstGeom>
        </p:spPr>
      </p:pic>
    </p:spTree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1644986734_39-phonoteka-org-p-nezhno-zelenii-tsvet-fon-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41" y="440675"/>
            <a:ext cx="11292289" cy="6092327"/>
          </a:xfrm>
          <a:prstGeom prst="rect">
            <a:avLst/>
          </a:prstGeom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1644986734_39-phonoteka-org-p-nezhno-zelenii-tsvet-fon-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58" y="264405"/>
            <a:ext cx="11336356" cy="63268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1644986734_39-phonoteka-org-p-nezhno-zelenii-tsvet-fon-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25" y="132202"/>
            <a:ext cx="10964652" cy="64779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1644986734_39-phonoteka-org-p-nezhno-zelenii-tsvet-fon-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5" y="323850"/>
            <a:ext cx="11477626" cy="6220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14</Words>
  <Application>Microsoft Office PowerPoint</Application>
  <PresentationFormat>Произвольный</PresentationFormat>
  <Paragraphs>5</Paragraphs>
  <Slides>17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Экспедиция в пустыню</dc:title>
  <dc:creator>ADM</dc:creator>
  <cp:lastModifiedBy>ADM</cp:lastModifiedBy>
  <cp:revision>25</cp:revision>
  <dcterms:created xsi:type="dcterms:W3CDTF">2023-11-06T02:21:05Z</dcterms:created>
  <dcterms:modified xsi:type="dcterms:W3CDTF">2023-11-09T14:43:01Z</dcterms:modified>
</cp:coreProperties>
</file>