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3" autoAdjust="0"/>
    <p:restoredTop sz="94660"/>
  </p:normalViewPr>
  <p:slideViewPr>
    <p:cSldViewPr>
      <p:cViewPr varScale="1">
        <p:scale>
          <a:sx n="64" d="100"/>
          <a:sy n="64" d="100"/>
        </p:scale>
        <p:origin x="-86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zen.ru/a/XFobk3XGZwCsJW1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Подборка материалов к проведению занятий</a:t>
            </a:r>
            <a:endParaRPr lang="ru-RU" dirty="0"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836640"/>
            <a:ext cx="6400800" cy="17526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«Культура Восточных стран. Южная Корея»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427984" y="5777880"/>
            <a:ext cx="43924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МАДОУ детский сад «Огонёк»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Посельская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Александра Александровна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2348880"/>
            <a:ext cx="3111916" cy="4320480"/>
          </a:xfrm>
        </p:spPr>
        <p:txBody>
          <a:bodyPr anchor="ctr"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Суть в том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что игрокам необходимо подбрасывать бумажный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джеги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(аналог волана для бадминтона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чеги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сделан из бумаги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обернутой вокруг небольшой монеты) и пытаются его всеми силами удержать в воздухе. 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эту игру могут играть как один человек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так и целая команда.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631122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ДЖЕГИЧАГИ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(«подбрасывание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джеги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12032" y="3410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Традиционные корейские детские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20888"/>
            <a:ext cx="4742909" cy="40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7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2348880"/>
            <a:ext cx="3111916" cy="4320480"/>
          </a:xfrm>
        </p:spPr>
        <p:txBody>
          <a:bodyPr anchor="ctr"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Суть в том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что игрокам необходимо подбрасывать одни камешки в воздух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 успеть в это время собрать другие и поймать те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что уже были подброшены </a:t>
            </a:r>
          </a:p>
          <a:p>
            <a:pPr algn="just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631122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КОНГИНОРИ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(«игра с воздухом»)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12032" y="3410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Традиционные корейские детские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9" b="92098" l="9686" r="93082">
                        <a14:foregroundMark x1="68805" y1="20977" x2="68805" y2="20977"/>
                        <a14:foregroundMark x1="70440" y1="33908" x2="70440" y2="33908"/>
                        <a14:foregroundMark x1="70818" y1="41810" x2="70818" y2="41810"/>
                        <a14:foregroundMark x1="83774" y1="32184" x2="83774" y2="32184"/>
                        <a14:foregroundMark x1="88176" y1="14943" x2="88176" y2="14943"/>
                        <a14:foregroundMark x1="37233" y1="5316" x2="37233" y2="5316"/>
                        <a14:foregroundMark x1="87547" y1="76149" x2="87547" y2="76149"/>
                        <a14:foregroundMark x1="84654" y1="66236" x2="84654" y2="66236"/>
                        <a14:foregroundMark x1="93082" y1="68966" x2="93082" y2="68966"/>
                        <a14:foregroundMark x1="84151" y1="62356" x2="84151" y2="62356"/>
                        <a14:foregroundMark x1="77107" y1="63649" x2="77107" y2="63649"/>
                        <a14:foregroundMark x1="58616" y1="87069" x2="58616" y2="87069"/>
                        <a14:foregroundMark x1="60629" y1="92098" x2="60629" y2="92098"/>
                        <a14:foregroundMark x1="37987" y1="80891" x2="37987" y2="8089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445012" cy="389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2352" y="25001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공기놀이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2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2348880"/>
            <a:ext cx="3111916" cy="4320480"/>
          </a:xfrm>
        </p:spPr>
        <p:txBody>
          <a:bodyPr anchor="ctr"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Суть в том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что игрокам необходимо забрасывать как можно больше стрел в кувшин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горлышко которого очень узенькое – соответственно выиграет тот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кто попадет в горлышко стрелой больше всех!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631122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ТУХО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(«кувшин и стрелы»)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12032" y="3410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Традиционные корейские детские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2352" y="25001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투호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1" y="2854577"/>
            <a:ext cx="3966407" cy="397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182" y="2708920"/>
            <a:ext cx="8368500" cy="3799859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моих наработках были выбраны игры с наименьшим уровнем затрат на них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реквизит для этих игр можно сделать своими руками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либо же найти в любом магазине детских игру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шек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конечно при проведении игр мы не говорим о достигнутом максимальном уровне схожести с оригинальной Корейской игрой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при проведении мероприятия (обучающего занятия) главное отразить суть и задумку игры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чтобы ребенок понял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почему это весело. Стоит помнить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что большинство корейских игр проводят на их традиционные праздники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например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Соллаль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(корейский Новый год). 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Одна из причин этому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что во время традиционных праздников многие корейцы возвращаются в родительские дома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собираются семьей и просто хорошо и уютно проводят время с друг другом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именно вот это следует отражать при проведении мероприятий с корейскими играми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друзья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семья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уют!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презентации указаны лишь основные правила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которых достаточно для начального ознакомления с игрой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4180" y="1631122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СОВЕТЫ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ПРОВЕДЕНИЯ ИГР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12032" y="3410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Традиционные корейские детские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180" y="1646779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КОНГИНОРИ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(«игра с воздухом»)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12032" y="3410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Традиционные корейские детские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6396" y="2420888"/>
            <a:ext cx="123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공기놀이</a:t>
            </a:r>
            <a:endParaRPr lang="ru-RU" dirty="0"/>
          </a:p>
        </p:txBody>
      </p:sp>
      <p:pic>
        <p:nvPicPr>
          <p:cNvPr id="3074" name="Picture 2" descr="C:\Users\Попкова\Videos\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46028"/>
            <a:ext cx="2960946" cy="370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2790220"/>
            <a:ext cx="5184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Игра обычно начинается с определения игрока, который начнет круг. Для этого каждый игрок по очереди подбрасывает 5 камешков в воздух. Пока они находятся в воздухе, игрок переворачивает руку тыльной стороной вверх и ловит камешки. Игрок, который поймал большее количество, играет первым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5 уровней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увеличением которых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увеличивается число камней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которые нужно подбирать (т.е. 3 уровень подбрасываете и должны подбираете три камня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 уровень – подбрасываете все камни и ловите их тыльной стороной руки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быстро перевернув ладонь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число пойманных камней = счет игрока.)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пкова\Desktop\scale_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0" y="908720"/>
            <a:ext cx="7391440" cy="492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2264" y="47667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Корейский новый год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Соллаль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6016090"/>
            <a:ext cx="4952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Очень интересная статья целиком: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dzen.ru/a/XFobk3XGZwCsJW15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2264" y="47667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Корейский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Гагвонса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Чхонане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Попкова\Desktop\photo0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4" y="908720"/>
            <a:ext cx="6518048" cy="485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2264" y="47667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Намисом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(провинция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Чхунчхон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Попкова\Desktop\00979b294f1ab07592e3b3034352ad3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4" y="1008911"/>
            <a:ext cx="6715125" cy="479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454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Подборка материалов к проведению занятий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Подборка материалов к проведению занятий</dc:title>
  <dc:creator>Пользователь</dc:creator>
  <cp:lastModifiedBy>Попкова</cp:lastModifiedBy>
  <cp:revision>14</cp:revision>
  <dcterms:created xsi:type="dcterms:W3CDTF">2024-02-16T01:45:54Z</dcterms:created>
  <dcterms:modified xsi:type="dcterms:W3CDTF">2024-02-19T02:50:52Z</dcterms:modified>
</cp:coreProperties>
</file>