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2" r:id="rId3"/>
    <p:sldId id="259" r:id="rId4"/>
    <p:sldId id="260" r:id="rId5"/>
    <p:sldId id="261" r:id="rId6"/>
    <p:sldId id="275" r:id="rId7"/>
    <p:sldId id="262" r:id="rId8"/>
    <p:sldId id="265" r:id="rId9"/>
    <p:sldId id="263" r:id="rId10"/>
    <p:sldId id="264" r:id="rId11"/>
    <p:sldId id="268" r:id="rId12"/>
    <p:sldId id="267" r:id="rId13"/>
    <p:sldId id="270" r:id="rId14"/>
    <p:sldId id="273" r:id="rId15"/>
    <p:sldId id="274" r:id="rId16"/>
    <p:sldId id="271" r:id="rId17"/>
    <p:sldId id="269" r:id="rId18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194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691AA-C074-4032-B634-542FF89BC0F4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07F82-574F-4C0F-AFE4-D53E2B4126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419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07F82-574F-4C0F-AFE4-D53E2B4126E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07F82-574F-4C0F-AFE4-D53E2B4126E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07F82-574F-4C0F-AFE4-D53E2B4126E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07F82-574F-4C0F-AFE4-D53E2B4126E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87424"/>
            <a:ext cx="9143999" cy="74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Город Ишим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«Центр развития ребенка детский сад № 19» города Ишима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Муниципальный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Креатив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- фестиваль «Надежда»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12474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ИССЛЕДОВАТЕЛЬСКИЙ ПРОЕКТ</a:t>
            </a:r>
          </a:p>
          <a:p>
            <a:pPr algn="ctr"/>
            <a:r>
              <a:rPr lang="ru-RU" sz="2800" dirty="0" smtClean="0"/>
              <a:t>«</a:t>
            </a:r>
            <a:r>
              <a:rPr lang="ru-RU" sz="2800" b="1" dirty="0" smtClean="0"/>
              <a:t>Есть у нас огород – там картошка растет»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5157192"/>
            <a:ext cx="4104456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                                                                             Горлова София,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лет, старшая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                                                                           Руководитель:                                                                            Пухова Ольга Ивановна,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воспитатель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Горлова Галина Александровна, мама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4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013" y="0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87283"/>
            <a:ext cx="7571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Без картошки жить на свете, очень даже грустно дети!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20688"/>
            <a:ext cx="7128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Вместе с бабушкой подготовила посадочный материал, и посадили тремя способами (клубни, очистки, семена)  в прогретый грунт 20.05.2022.</a:t>
            </a:r>
          </a:p>
          <a:p>
            <a:endParaRPr lang="ru-RU" sz="2000" dirty="0"/>
          </a:p>
        </p:txBody>
      </p:sp>
      <p:pic>
        <p:nvPicPr>
          <p:cNvPr id="6146" name="Picture 2" descr="https://live-dacha.ru/wp-content/uploads/2021/09/podgotovka-posadochnogo-materiala-kartofely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293096"/>
            <a:ext cx="3417148" cy="227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12976"/>
            <a:ext cx="2776436" cy="208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856681" cy="215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5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013" y="0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404665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Первые всходы показались 1 июня. Причем появились практически все одновременно. К ним высадили рассаду картофеля, которая была семенами 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s://vplate.ru/images/article/thumb/715-0/2022/06/skolko-vshodit-kartofel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005064"/>
            <a:ext cx="402232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elektro-sadovnik.ru/wp-content/uploads/2019/01/cherez-skolko-dnej-vshodit-posle-posad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700808"/>
            <a:ext cx="3550304" cy="236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За неделю до высаживания в открытый грунт рассаду закаляют, вынося на балко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00808"/>
            <a:ext cx="3635896" cy="2545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235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51914"/>
            <a:ext cx="7506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        На полях растет картофель и на наших огородах!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426" y="641598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Ура! Картошка подросла, и пришло время окучивать ее.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Ботва из всех трех видов картофеля отличается друг от друга своей «пышностью»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097" name="Picture 1" descr="H:\фото софии\20230112_111306.jpg"/>
          <p:cNvPicPr>
            <a:picLocks noChangeAspect="1" noChangeArrowheads="1"/>
          </p:cNvPicPr>
          <p:nvPr/>
        </p:nvPicPr>
        <p:blipFill>
          <a:blip r:embed="rId3" cstate="print"/>
          <a:srcRect t="10915" r="7276" b="2859"/>
          <a:stretch>
            <a:fillRect/>
          </a:stretch>
        </p:blipFill>
        <p:spPr bwMode="auto">
          <a:xfrm>
            <a:off x="4211960" y="1615782"/>
            <a:ext cx="4227934" cy="524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7393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56166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Для целого клубня уход большой не надо, а вот кусты,  посаженные из </a:t>
            </a:r>
            <a:r>
              <a:rPr lang="ru-RU" sz="2000" b="1" dirty="0" smtClean="0">
                <a:solidFill>
                  <a:srgbClr val="FF0000"/>
                </a:solidFill>
              </a:rPr>
              <a:t>очистков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и семян, нуждались в постоянном поливе, рыхлении почвы.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upload.wikimedia.org/wikipedia/commons/f/f2/Globodera_pallida_at_Solanum_tuberosum_%2801%29.jpg"/>
          <p:cNvPicPr>
            <a:picLocks noChangeAspect="1" noChangeArrowheads="1"/>
          </p:cNvPicPr>
          <p:nvPr/>
        </p:nvPicPr>
        <p:blipFill>
          <a:blip r:embed="rId3" cstate="print"/>
          <a:srcRect r="938" b="18182"/>
          <a:stretch>
            <a:fillRect/>
          </a:stretch>
        </p:blipFill>
        <p:spPr bwMode="auto">
          <a:xfrm>
            <a:off x="4463480" y="1628800"/>
            <a:ext cx="4680520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uspeh-dacha.ru/wp-content/uploads/f/c/7/fc71541b140b62421da3c513bf7f15c7.jpeg"/>
          <p:cNvPicPr>
            <a:picLocks noChangeAspect="1" noChangeArrowheads="1"/>
          </p:cNvPicPr>
          <p:nvPr/>
        </p:nvPicPr>
        <p:blipFill>
          <a:blip r:embed="rId4" cstate="print"/>
          <a:srcRect l="-6192" b="-11592"/>
          <a:stretch>
            <a:fillRect/>
          </a:stretch>
        </p:blipFill>
        <p:spPr bwMode="auto">
          <a:xfrm>
            <a:off x="395536" y="4437112"/>
            <a:ext cx="4211960" cy="291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2001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H:\фото софии\уорка картофеля\20220913_111031.jpg"/>
          <p:cNvPicPr>
            <a:picLocks noChangeAspect="1" noChangeArrowheads="1"/>
          </p:cNvPicPr>
          <p:nvPr/>
        </p:nvPicPr>
        <p:blipFill>
          <a:blip r:embed="rId4" cstate="print"/>
          <a:srcRect t="1961" r="13235"/>
          <a:stretch>
            <a:fillRect/>
          </a:stretch>
        </p:blipFill>
        <p:spPr bwMode="auto">
          <a:xfrm>
            <a:off x="3779912" y="4203899"/>
            <a:ext cx="3131840" cy="2654101"/>
          </a:xfrm>
          <a:prstGeom prst="rect">
            <a:avLst/>
          </a:prstGeom>
          <a:noFill/>
        </p:spPr>
      </p:pic>
      <p:pic>
        <p:nvPicPr>
          <p:cNvPr id="29699" name="Picture 3" descr="H:\фото софии\уорка картофеля\20220913_111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39090"/>
            <a:ext cx="3491880" cy="261891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332656"/>
            <a:ext cx="67687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Вот, что в итоге получилось: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После уборки картофеля, каждый  куст был пересчитан: 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1.Картофель, посаженный целой картошкой - не требовал постоянного ухода, и выкопала с куста 23 картошки.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2.Куст с посадочным материалом очистки от картошки- нуждался в постоянном поливе и рыхлении куста. Выкопали 8 средних </a:t>
            </a:r>
            <a:r>
              <a:rPr lang="ru-RU" sz="2000" b="1" dirty="0" err="1" smtClean="0">
                <a:solidFill>
                  <a:srgbClr val="FF0000"/>
                </a:solidFill>
              </a:rPr>
              <a:t>картошинок</a:t>
            </a:r>
            <a:r>
              <a:rPr lang="ru-RU" sz="2000" b="1" dirty="0" smtClean="0">
                <a:solidFill>
                  <a:srgbClr val="FF0000"/>
                </a:solidFill>
              </a:rPr>
              <a:t> и 2 мелких.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3.Куст из семян вырос пышный, нуждался в постоянном поливе и окучивании.  Выход из куста  10 мелких картошек, хороший посадочный материал для следующего года.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4" descr="H:\фото софии\уорка картофеля\20220913_1112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5768" y="4073691"/>
            <a:ext cx="2088232" cy="2784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260648"/>
            <a:ext cx="581439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 В результате проведенной мною работы,  я научилась ухаживать за растениями, узнала особенности выращивания картофеля, а также выяснила – «Как можно вырастить картофель разным способом»</a:t>
            </a:r>
          </a:p>
          <a:p>
            <a:endParaRPr lang="ru-RU" dirty="0"/>
          </a:p>
        </p:txBody>
      </p:sp>
      <p:pic>
        <p:nvPicPr>
          <p:cNvPr id="1026" name="Picture 2" descr="C:\Users\user\Desktop\kartofelnyj-kust-illyustrac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68960"/>
            <a:ext cx="2520280" cy="3463920"/>
          </a:xfrm>
          <a:prstGeom prst="rect">
            <a:avLst/>
          </a:prstGeom>
          <a:noFill/>
        </p:spPr>
      </p:pic>
      <p:pic>
        <p:nvPicPr>
          <p:cNvPr id="1027" name="Picture 3" descr="C:\Users\user\Desktop\очистки.jpg"/>
          <p:cNvPicPr>
            <a:picLocks noChangeAspect="1" noChangeArrowheads="1"/>
          </p:cNvPicPr>
          <p:nvPr/>
        </p:nvPicPr>
        <p:blipFill>
          <a:blip r:embed="rId4" cstate="print"/>
          <a:srcRect l="53150" r="22438" b="-198"/>
          <a:stretch>
            <a:fillRect/>
          </a:stretch>
        </p:blipFill>
        <p:spPr bwMode="auto">
          <a:xfrm>
            <a:off x="3563888" y="3068960"/>
            <a:ext cx="2567749" cy="3306673"/>
          </a:xfrm>
          <a:prstGeom prst="rect">
            <a:avLst/>
          </a:prstGeom>
          <a:noFill/>
        </p:spPr>
      </p:pic>
      <p:pic>
        <p:nvPicPr>
          <p:cNvPr id="1029" name="Picture 5" descr="C:\Users\user\Desktop\387faf4d915421ea28006ccf26135dcf.jpeg"/>
          <p:cNvPicPr>
            <a:picLocks noChangeAspect="1" noChangeArrowheads="1"/>
          </p:cNvPicPr>
          <p:nvPr/>
        </p:nvPicPr>
        <p:blipFill>
          <a:blip r:embed="rId5" cstate="print"/>
          <a:srcRect l="66538" t="19963" r="21650" b="14331"/>
          <a:stretch>
            <a:fillRect/>
          </a:stretch>
        </p:blipFill>
        <p:spPr bwMode="auto">
          <a:xfrm>
            <a:off x="7020272" y="3116965"/>
            <a:ext cx="2123728" cy="3192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60648"/>
            <a:ext cx="274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Интересные факты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314" y="836712"/>
            <a:ext cx="51547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-Картофель стал первым овощем  испытавшем на себе невесомость- его вырастили на космическом корабле в </a:t>
            </a:r>
            <a:r>
              <a:rPr lang="ru-RU" sz="2000" b="1" dirty="0" smtClean="0"/>
              <a:t>   </a:t>
            </a:r>
            <a:r>
              <a:rPr lang="ru-RU" sz="2000" b="1" dirty="0" smtClean="0">
                <a:solidFill>
                  <a:srgbClr val="FF0000"/>
                </a:solidFill>
              </a:rPr>
              <a:t>1995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-В Бельгии существует  музей картошки.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-Памятники установлены во многих странах мира, даже в России в Костромской области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-День </a:t>
            </a:r>
            <a:r>
              <a:rPr lang="ru-RU" sz="2000" b="1" dirty="0" err="1" smtClean="0">
                <a:solidFill>
                  <a:srgbClr val="FF0000"/>
                </a:solidFill>
              </a:rPr>
              <a:t>карртофеля</a:t>
            </a:r>
            <a:r>
              <a:rPr lang="ru-RU" sz="2000" b="1" dirty="0" smtClean="0">
                <a:solidFill>
                  <a:srgbClr val="FF0000"/>
                </a:solidFill>
              </a:rPr>
              <a:t> в России 26 августа.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https://nauka-prosto.ru/wp-content/uploads/2021/02/pic190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92696"/>
            <a:ext cx="4211960" cy="280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s://fsd.multiurok.ru/html/2019/09/18/s_5d817ff82bf6f/img4.jpg"/>
          <p:cNvPicPr>
            <a:picLocks noChangeAspect="1" noChangeArrowheads="1"/>
          </p:cNvPicPr>
          <p:nvPr/>
        </p:nvPicPr>
        <p:blipFill>
          <a:blip r:embed="rId5" cstate="print"/>
          <a:srcRect t="39652" r="3786"/>
          <a:stretch>
            <a:fillRect/>
          </a:stretch>
        </p:blipFill>
        <p:spPr bwMode="auto">
          <a:xfrm>
            <a:off x="755576" y="4581128"/>
            <a:ext cx="443905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ttps://fsd.videouroki.net/html/2018/05/02/v_5ae945078d273/99715306_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239089"/>
            <a:ext cx="3491880" cy="2618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768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8172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8506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85725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83" y="2777379"/>
            <a:ext cx="3764394" cy="2825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55576" y="106164"/>
            <a:ext cx="4248472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Что черны мои ладошки,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 бранит никто меня.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Вместе с бабушкой картошку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Мы сажали у плетня!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Скоро здесь, на мягких склонах,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Где пригрел бока сарай,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Много бантиков зеленых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 гряде завяжет май.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После желтый, белый, синий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Загорятся огоньки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Будут так они красивы,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Наши грядки у реки!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Пусть грязны мои ладошки,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Я привык уже к труду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 вкуснее нет картошки,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Что посадишь сам в гряду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3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291" y="-153325"/>
            <a:ext cx="9372532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48681"/>
            <a:ext cx="4176464" cy="2031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Гипотеза: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844824"/>
            <a:ext cx="5586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Предположим, что картофель можно вырастить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разным способом.</a:t>
            </a:r>
          </a:p>
        </p:txBody>
      </p:sp>
      <p:pic>
        <p:nvPicPr>
          <p:cNvPr id="2051" name="Picture 3" descr="G:\фото софии\b6d05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4030"/>
            <a:ext cx="2372213" cy="1781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4908"/>
          <a:stretch/>
        </p:blipFill>
        <p:spPr bwMode="auto">
          <a:xfrm>
            <a:off x="3228871" y="2996952"/>
            <a:ext cx="2207575" cy="2986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G:\фото софии\20220519_110117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123" y="3477005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20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85725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620688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2658" y="2912112"/>
            <a:ext cx="1614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endParaRPr lang="ru-RU" sz="3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0450" y="1484784"/>
            <a:ext cx="54317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Исследовать выращивание картофеля из различного посадочного материала (целого клубня, </a:t>
            </a:r>
            <a:r>
              <a:rPr lang="ru-RU" sz="2000" b="1" dirty="0" smtClean="0">
                <a:solidFill>
                  <a:srgbClr val="FF0000"/>
                </a:solidFill>
              </a:rPr>
              <a:t>очистков</a:t>
            </a:r>
            <a:r>
              <a:rPr lang="ru-RU" sz="2000" b="1" dirty="0" smtClean="0">
                <a:solidFill>
                  <a:srgbClr val="FF0000"/>
                </a:solidFill>
              </a:rPr>
              <a:t>, </a:t>
            </a:r>
            <a:r>
              <a:rPr lang="ru-RU" sz="2000" b="1" dirty="0" smtClean="0">
                <a:solidFill>
                  <a:srgbClr val="FF0000"/>
                </a:solidFill>
              </a:rPr>
              <a:t>семян).</a:t>
            </a:r>
            <a:endParaRPr lang="ru-RU" sz="2000" b="1" dirty="0">
              <a:ln w="11430"/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140968"/>
            <a:ext cx="457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 smtClean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solidFill>
                  <a:srgbClr val="FF0000"/>
                </a:solidFill>
              </a:rPr>
              <a:t>Изучить </a:t>
            </a:r>
            <a:r>
              <a:rPr lang="ru-RU" sz="2000" b="1" spc="50" dirty="0">
                <a:ln w="11430"/>
                <a:solidFill>
                  <a:srgbClr val="FF0000"/>
                </a:solidFill>
              </a:rPr>
              <a:t>литературу, материалы в сети интернет о </a:t>
            </a:r>
            <a:r>
              <a:rPr lang="ru-RU" sz="2000" b="1" spc="50" dirty="0" smtClean="0">
                <a:ln w="11430"/>
                <a:solidFill>
                  <a:srgbClr val="FF0000"/>
                </a:solidFill>
              </a:rPr>
              <a:t>картофеле, энциклопедиях.</a:t>
            </a:r>
          </a:p>
          <a:p>
            <a:r>
              <a:rPr lang="ru-RU" sz="2000" b="1" spc="50" dirty="0" smtClean="0">
                <a:ln w="11430"/>
                <a:solidFill>
                  <a:srgbClr val="FF0000"/>
                </a:solidFill>
              </a:rPr>
              <a:t>Научиться </a:t>
            </a:r>
            <a:r>
              <a:rPr lang="ru-RU" sz="2000" b="1" spc="50" dirty="0">
                <a:ln w="11430"/>
                <a:solidFill>
                  <a:srgbClr val="FF0000"/>
                </a:solidFill>
              </a:rPr>
              <a:t>проводить эксперименты и делать выводы.</a:t>
            </a:r>
          </a:p>
          <a:p>
            <a:r>
              <a:rPr lang="ru-RU" sz="2000" b="1" spc="50" dirty="0">
                <a:ln w="11430"/>
                <a:solidFill>
                  <a:srgbClr val="FF0000"/>
                </a:solidFill>
              </a:rPr>
              <a:t>Познакомить сверстников с результатами исследования.</a:t>
            </a:r>
          </a:p>
        </p:txBody>
      </p:sp>
      <p:pic>
        <p:nvPicPr>
          <p:cNvPr id="3075" name="Picture 3" descr="G:\фото софии\20220725_1110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t="9164" b="26225"/>
          <a:stretch/>
        </p:blipFill>
        <p:spPr bwMode="auto">
          <a:xfrm>
            <a:off x="5076056" y="4293095"/>
            <a:ext cx="3864162" cy="25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44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85725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png.pngtree.com/element_our/md/20180529/md_5b0da946cfaa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78"/>
          <a:stretch/>
        </p:blipFill>
        <p:spPr bwMode="auto">
          <a:xfrm>
            <a:off x="-45048" y="73312"/>
            <a:ext cx="5341006" cy="221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ng.pngtree.com/element_our/md/20180529/md_5b0da946cfaa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5"/>
          <a:stretch/>
        </p:blipFill>
        <p:spPr bwMode="auto">
          <a:xfrm>
            <a:off x="323528" y="2022903"/>
            <a:ext cx="5836971" cy="21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9859" y="1435234"/>
            <a:ext cx="2418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n>
                  <a:solidFill>
                    <a:srgbClr val="002060"/>
                  </a:solidFill>
                </a:ln>
              </a:rPr>
              <a:t>ИСПОЛЬЗОВАНИЕ </a:t>
            </a:r>
            <a:endParaRPr lang="ru-RU" sz="1600" dirty="0" smtClean="0">
              <a:ln>
                <a:solidFill>
                  <a:srgbClr val="002060"/>
                </a:solidFill>
              </a:ln>
            </a:endParaRPr>
          </a:p>
          <a:p>
            <a:r>
              <a:rPr lang="ru-RU" sz="1600" dirty="0" smtClean="0">
                <a:ln>
                  <a:solidFill>
                    <a:srgbClr val="002060"/>
                  </a:solidFill>
                </a:ln>
              </a:rPr>
              <a:t>ЭЛЕКТРОННЫХ </a:t>
            </a:r>
            <a:r>
              <a:rPr lang="ru-RU" sz="1600" dirty="0">
                <a:ln>
                  <a:solidFill>
                    <a:srgbClr val="002060"/>
                  </a:solidFill>
                </a:ln>
              </a:rPr>
              <a:t>РЕСУРСОВ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45602" y="2907421"/>
            <a:ext cx="2603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n>
                  <a:solidFill>
                    <a:srgbClr val="002060"/>
                  </a:solidFill>
                </a:ln>
              </a:rPr>
              <a:t>БЕСЕДА СО ВЗРОСЛЫМИ</a:t>
            </a:r>
          </a:p>
        </p:txBody>
      </p:sp>
      <p:pic>
        <p:nvPicPr>
          <p:cNvPr id="13" name="Picture 2" descr="https://png.pngtree.com/element_our/md/20180529/md_5b0da946cfaa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78"/>
          <a:stretch/>
        </p:blipFill>
        <p:spPr bwMode="auto">
          <a:xfrm>
            <a:off x="1230930" y="2640887"/>
            <a:ext cx="5341006" cy="221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74093" y="40050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n>
                  <a:solidFill>
                    <a:srgbClr val="002060"/>
                  </a:solidFill>
                </a:ln>
              </a:rPr>
              <a:t>ПРОВЕДЕНИЕ </a:t>
            </a:r>
          </a:p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</a:rPr>
              <a:t>ЭКСПЕРИМЕНТА</a:t>
            </a:r>
            <a:endParaRPr lang="ru-RU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15" name="Picture 2" descr="https://png.pngtree.com/element_our/md/20180529/md_5b0da946cfaa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5"/>
          <a:stretch/>
        </p:blipFill>
        <p:spPr bwMode="auto">
          <a:xfrm>
            <a:off x="1856972" y="4639912"/>
            <a:ext cx="5836971" cy="21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874950" y="5283227"/>
            <a:ext cx="2543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>
                  <a:solidFill>
                    <a:srgbClr val="002060"/>
                  </a:solidFill>
                </a:ln>
              </a:rPr>
              <a:t>ПРЕЗЕНТАЦИЯ </a:t>
            </a:r>
            <a:endParaRPr lang="ru-RU" dirty="0" smtClean="0">
              <a:ln>
                <a:solidFill>
                  <a:srgbClr val="002060"/>
                </a:solidFill>
              </a:ln>
            </a:endParaRP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</a:rPr>
              <a:t>             ИССЛЕДОВАНИЯ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01866" y="188640"/>
            <a:ext cx="2651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Методы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2" descr="H:\фото софии\горлова\IMG-4c12d75797828759f2fb5812acecd36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1818493" cy="1613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H:\фото софии\горлова\IMG-6b3109f3d4bf6f483f09ba4c84e1d2af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844824"/>
            <a:ext cx="1790377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:\фото софии\горлова\IMG-656fd64d2ca865465437c85632974e97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212976"/>
            <a:ext cx="1790377" cy="2023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282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85725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Происхождение картошки.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Картошка родилась в  Южной Америке. Изначально в России цветки картофеля служили  для украшения сада и огорода (знатные дамы украшали шляпы и платья). Позже Петр 1 первый завез картофель в Россию и с тех пор её используют для приготовления пищи, и  называют его «вторым хлебом».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2050" name="Picture 2" descr="C:\Users\user\Desktop\3170510544f11a05be163a6c614f87ce.jpeg"/>
          <p:cNvPicPr>
            <a:picLocks noChangeAspect="1" noChangeArrowheads="1"/>
          </p:cNvPicPr>
          <p:nvPr/>
        </p:nvPicPr>
        <p:blipFill>
          <a:blip r:embed="rId3" cstate="print"/>
          <a:srcRect t="818" r="41099"/>
          <a:stretch>
            <a:fillRect/>
          </a:stretch>
        </p:blipFill>
        <p:spPr bwMode="auto">
          <a:xfrm>
            <a:off x="5076056" y="2276872"/>
            <a:ext cx="3456384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64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35696" y="620688"/>
            <a:ext cx="5508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Я всегда </a:t>
            </a:r>
            <a:r>
              <a:rPr lang="ru-RU" sz="2000" b="1" dirty="0" smtClean="0">
                <a:solidFill>
                  <a:srgbClr val="FF0000"/>
                </a:solidFill>
              </a:rPr>
              <a:t>думала, </a:t>
            </a:r>
            <a:r>
              <a:rPr lang="ru-RU" sz="2000" b="1" dirty="0">
                <a:solidFill>
                  <a:srgbClr val="FF0000"/>
                </a:solidFill>
              </a:rPr>
              <a:t>что картофель размножают только клубнями. Но, </a:t>
            </a:r>
            <a:r>
              <a:rPr lang="ru-RU" sz="2000" b="1" dirty="0" smtClean="0">
                <a:solidFill>
                  <a:srgbClr val="FF0000"/>
                </a:solidFill>
              </a:rPr>
              <a:t>узнала, что </a:t>
            </a:r>
            <a:r>
              <a:rPr lang="ru-RU" sz="2000" b="1" dirty="0">
                <a:solidFill>
                  <a:srgbClr val="FF0000"/>
                </a:solidFill>
              </a:rPr>
              <a:t>моя </a:t>
            </a:r>
            <a:r>
              <a:rPr lang="ru-RU" sz="2000" b="1" dirty="0" smtClean="0">
                <a:solidFill>
                  <a:srgbClr val="FF0000"/>
                </a:solidFill>
              </a:rPr>
              <a:t>бабушка выращивает </a:t>
            </a:r>
            <a:r>
              <a:rPr lang="ru-RU" sz="2000" b="1" dirty="0">
                <a:solidFill>
                  <a:srgbClr val="FF0000"/>
                </a:solidFill>
              </a:rPr>
              <a:t>картофель из очистков </a:t>
            </a:r>
            <a:r>
              <a:rPr lang="ru-RU" sz="2000" b="1" dirty="0" smtClean="0">
                <a:solidFill>
                  <a:srgbClr val="FF0000"/>
                </a:solidFill>
              </a:rPr>
              <a:t>и семян, </a:t>
            </a:r>
            <a:r>
              <a:rPr lang="ru-RU" sz="2000" b="1" dirty="0">
                <a:solidFill>
                  <a:srgbClr val="FF0000"/>
                </a:solidFill>
              </a:rPr>
              <a:t>при этом получая хорошие урожаи, я </a:t>
            </a:r>
            <a:r>
              <a:rPr lang="ru-RU" sz="2000" b="1" dirty="0" smtClean="0">
                <a:solidFill>
                  <a:srgbClr val="FF0000"/>
                </a:solidFill>
              </a:rPr>
              <a:t>решила </a:t>
            </a:r>
            <a:r>
              <a:rPr lang="ru-RU" sz="2000" b="1" dirty="0">
                <a:solidFill>
                  <a:srgbClr val="FF0000"/>
                </a:solidFill>
              </a:rPr>
              <a:t>испробовать этот способ и вырастить свой урожай.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284" y="4605606"/>
            <a:ext cx="3106133" cy="2059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02" y="3422742"/>
            <a:ext cx="2776436" cy="208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80979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16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85725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76470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Для полноты эксперимента </a:t>
            </a:r>
            <a:r>
              <a:rPr lang="ru-RU" sz="2000" b="1" dirty="0" smtClean="0">
                <a:solidFill>
                  <a:srgbClr val="FF0000"/>
                </a:solidFill>
              </a:rPr>
              <a:t>мы приобрели с мамой </a:t>
            </a:r>
            <a:r>
              <a:rPr lang="ru-RU" sz="2000" b="1" dirty="0">
                <a:solidFill>
                  <a:srgbClr val="FF0000"/>
                </a:solidFill>
              </a:rPr>
              <a:t>еще и семена </a:t>
            </a:r>
            <a:r>
              <a:rPr lang="ru-RU" sz="2000" b="1" dirty="0" smtClean="0">
                <a:solidFill>
                  <a:srgbClr val="FF0000"/>
                </a:solidFill>
              </a:rPr>
              <a:t>картофеля «Императрица». </a:t>
            </a:r>
            <a:r>
              <a:rPr lang="ru-RU" sz="2000" b="1" dirty="0">
                <a:solidFill>
                  <a:srgbClr val="FF0000"/>
                </a:solidFill>
              </a:rPr>
              <a:t>На подоконнике </a:t>
            </a:r>
            <a:r>
              <a:rPr lang="ru-RU" sz="2000" b="1" dirty="0" smtClean="0">
                <a:solidFill>
                  <a:srgbClr val="FF0000"/>
                </a:solidFill>
              </a:rPr>
              <a:t>высадила </a:t>
            </a:r>
            <a:r>
              <a:rPr lang="ru-RU" sz="2000" b="1" dirty="0">
                <a:solidFill>
                  <a:srgbClr val="FF0000"/>
                </a:solidFill>
              </a:rPr>
              <a:t>их на рассаду </a:t>
            </a:r>
            <a:r>
              <a:rPr lang="ru-RU" sz="2000" b="1" dirty="0" smtClean="0">
                <a:solidFill>
                  <a:srgbClr val="FF0000"/>
                </a:solidFill>
              </a:rPr>
              <a:t>01.03.2022года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3" y="2708920"/>
            <a:ext cx="2592288" cy="344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412" y="2674640"/>
            <a:ext cx="4258416" cy="320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36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85725"/>
            <a:ext cx="937101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11" y="3603507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811" y="3988479"/>
            <a:ext cx="2856681" cy="215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188639"/>
            <a:ext cx="727280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Посади весной рассаду, чтобы не было досады.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Перед тем, как посеять семена  картофеля, нужно подготовить почву. Выложить </a:t>
            </a:r>
            <a:r>
              <a:rPr lang="ru-RU" sz="2000" b="1" dirty="0">
                <a:solidFill>
                  <a:srgbClr val="FF0000"/>
                </a:solidFill>
              </a:rPr>
              <a:t>семена через каждые 2-3 см и присыпать землей или </a:t>
            </a:r>
            <a:r>
              <a:rPr lang="ru-RU" sz="2000" b="1" dirty="0" smtClean="0">
                <a:solidFill>
                  <a:srgbClr val="FF0000"/>
                </a:solidFill>
              </a:rPr>
              <a:t>песком.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Теперь нужно увлажнить почву из распылителя и накрыть емкость крышкой или полиэтиленовой пленкой.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Прорастают </a:t>
            </a:r>
            <a:r>
              <a:rPr lang="ru-RU" sz="2000" b="1" dirty="0">
                <a:solidFill>
                  <a:srgbClr val="FF0000"/>
                </a:solidFill>
              </a:rPr>
              <a:t>картофельные семена достаточно </a:t>
            </a:r>
            <a:r>
              <a:rPr lang="ru-RU" sz="2000" b="1" dirty="0" smtClean="0">
                <a:solidFill>
                  <a:srgbClr val="FF0000"/>
                </a:solidFill>
              </a:rPr>
              <a:t>быстро 14 дней.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Как </a:t>
            </a:r>
            <a:r>
              <a:rPr lang="ru-RU" sz="2000" b="1" dirty="0">
                <a:solidFill>
                  <a:srgbClr val="FF0000"/>
                </a:solidFill>
              </a:rPr>
              <a:t>и любая рассада, картофельные посевы нуждаются в длинном световом дне (как минимум 12 часов), поэтому обязательно поставьте рассаду на светлый подоконник или под </a:t>
            </a:r>
            <a:r>
              <a:rPr lang="ru-RU" sz="2000" b="1" dirty="0" err="1">
                <a:solidFill>
                  <a:srgbClr val="FF0000"/>
                </a:solidFill>
              </a:rPr>
              <a:t>фитолампы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7"/>
            <a:ext cx="3002583" cy="225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19" y="4005064"/>
            <a:ext cx="2856681" cy="215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9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587</Words>
  <Application>Microsoft Office PowerPoint</Application>
  <PresentationFormat>Экран (4:3)</PresentationFormat>
  <Paragraphs>68</Paragraphs>
  <Slides>17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</dc:creator>
  <cp:lastModifiedBy>я</cp:lastModifiedBy>
  <cp:revision>107</cp:revision>
  <dcterms:created xsi:type="dcterms:W3CDTF">2019-02-03T15:25:30Z</dcterms:created>
  <dcterms:modified xsi:type="dcterms:W3CDTF">2023-04-03T03:35:15Z</dcterms:modified>
</cp:coreProperties>
</file>