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63" r:id="rId5"/>
    <p:sldId id="265" r:id="rId6"/>
    <p:sldId id="266" r:id="rId7"/>
    <p:sldId id="267" r:id="rId8"/>
    <p:sldId id="269" r:id="rId9"/>
    <p:sldId id="271" r:id="rId10"/>
    <p:sldId id="273" r:id="rId11"/>
    <p:sldId id="275" r:id="rId12"/>
    <p:sldId id="276" r:id="rId13"/>
    <p:sldId id="277" r:id="rId14"/>
    <p:sldId id="279" r:id="rId15"/>
    <p:sldId id="280" r:id="rId16"/>
    <p:sldId id="281" r:id="rId17"/>
    <p:sldId id="283" r:id="rId18"/>
    <p:sldId id="285" r:id="rId19"/>
    <p:sldId id="28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4" d="100"/>
          <a:sy n="94" d="100"/>
        </p:scale>
        <p:origin x="-1284" y="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B5AF2-4809-4648-80B4-6EBC1716CA8F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2DE2-BC0A-439A-98E5-BA289EB25F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B5AF2-4809-4648-80B4-6EBC1716CA8F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2DE2-BC0A-439A-98E5-BA289EB25F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B5AF2-4809-4648-80B4-6EBC1716CA8F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2DE2-BC0A-439A-98E5-BA289EB25F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B5AF2-4809-4648-80B4-6EBC1716CA8F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2DE2-BC0A-439A-98E5-BA289EB25F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B5AF2-4809-4648-80B4-6EBC1716CA8F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2DE2-BC0A-439A-98E5-BA289EB25F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B5AF2-4809-4648-80B4-6EBC1716CA8F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2DE2-BC0A-439A-98E5-BA289EB25F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B5AF2-4809-4648-80B4-6EBC1716CA8F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2DE2-BC0A-439A-98E5-BA289EB25F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B5AF2-4809-4648-80B4-6EBC1716CA8F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2DE2-BC0A-439A-98E5-BA289EB25F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B5AF2-4809-4648-80B4-6EBC1716CA8F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2DE2-BC0A-439A-98E5-BA289EB25F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B5AF2-4809-4648-80B4-6EBC1716CA8F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2DE2-BC0A-439A-98E5-BA289EB25F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B5AF2-4809-4648-80B4-6EBC1716CA8F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B2DE2-BC0A-439A-98E5-BA289EB25F4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7B5AF2-4809-4648-80B4-6EBC1716CA8F}" type="datetimeFigureOut">
              <a:rPr lang="ru-RU" smtClean="0"/>
              <a:t>29.11.2022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B2DE2-BC0A-439A-98E5-BA289EB25F4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404664"/>
            <a:ext cx="7772400" cy="1470025"/>
          </a:xfrm>
        </p:spPr>
        <p:txBody>
          <a:bodyPr>
            <a:noAutofit/>
          </a:bodyPr>
          <a:lstStyle/>
          <a:p>
            <a:r>
              <a:rPr lang="ru-RU" sz="1800" dirty="0"/>
              <a:t>м</a:t>
            </a:r>
            <a:r>
              <a:rPr lang="ru-RU" sz="1800" dirty="0" smtClean="0"/>
              <a:t>униципальное </a:t>
            </a:r>
            <a:r>
              <a:rPr lang="ru-RU" sz="1800" dirty="0" smtClean="0"/>
              <a:t>казенное дошкольное образовательное учреждение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dirty="0" smtClean="0"/>
              <a:t>города Новосибирска «Детский </a:t>
            </a:r>
            <a:r>
              <a:rPr lang="ru-RU" sz="1800" dirty="0" smtClean="0"/>
              <a:t>сад № 303» </a:t>
            </a:r>
            <a:br>
              <a:rPr lang="ru-RU" sz="1800" dirty="0" smtClean="0"/>
            </a:br>
            <a:r>
              <a:rPr lang="ru-RU" sz="1800" dirty="0" smtClean="0"/>
              <a:t>Октябрьский </a:t>
            </a:r>
            <a:r>
              <a:rPr lang="ru-RU" sz="1800" dirty="0" smtClean="0"/>
              <a:t>район </a:t>
            </a:r>
            <a:endParaRPr lang="ru-RU" sz="3200" dirty="0"/>
          </a:p>
        </p:txBody>
      </p:sp>
      <p:pic>
        <p:nvPicPr>
          <p:cNvPr id="6" name="Рисунок 5" descr="IMG_20210422_1000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6855" y="3068960"/>
            <a:ext cx="4610285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594503" y="1887925"/>
            <a:ext cx="3954993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Лэпбук</a:t>
            </a:r>
          </a:p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«Путешествие </a:t>
            </a:r>
            <a:r>
              <a:rPr lang="ru-RU" sz="2800" b="1" dirty="0">
                <a:solidFill>
                  <a:srgbClr val="C00000"/>
                </a:solidFill>
              </a:rPr>
              <a:t>колобка»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349695" y="5661248"/>
            <a:ext cx="439960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/>
              <a:t>Чернышина </a:t>
            </a:r>
            <a:r>
              <a:rPr lang="ru-RU" sz="1600" dirty="0" smtClean="0"/>
              <a:t>С.В., воспитатель МКДОУ д/с № 303</a:t>
            </a:r>
            <a:endParaRPr lang="ru-RU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08720"/>
            <a:ext cx="4690864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/>
              <a:t>Игра № </a:t>
            </a:r>
            <a:r>
              <a:rPr lang="ru-RU" sz="2400" b="1" dirty="0" smtClean="0"/>
              <a:t>7. </a:t>
            </a:r>
            <a:r>
              <a:rPr lang="ru-RU" sz="2400" b="1" dirty="0"/>
              <a:t>«Лабиринт»</a:t>
            </a:r>
            <a:endParaRPr lang="ru-RU" sz="2400" dirty="0"/>
          </a:p>
          <a:p>
            <a:pPr marL="0" indent="0">
              <a:buNone/>
            </a:pPr>
            <a:r>
              <a:rPr lang="ru-RU" sz="2400" b="1" dirty="0"/>
              <a:t>Ход игры:</a:t>
            </a:r>
            <a:endParaRPr lang="ru-RU" sz="2400" dirty="0"/>
          </a:p>
          <a:p>
            <a:pPr marL="0" indent="0" algn="just">
              <a:buNone/>
            </a:pPr>
            <a:r>
              <a:rPr lang="ru-RU" sz="2400" dirty="0"/>
              <a:t>Воспитатель предлагает ребенку, помочь пройти, совместный лабиринт. Перед ребенком лежит лабиринт и он совместно с воспитателем проходит его, помогая героям сказки выйти из него.</a:t>
            </a:r>
          </a:p>
          <a:p>
            <a:endParaRPr lang="ru-RU" dirty="0"/>
          </a:p>
        </p:txBody>
      </p:sp>
      <p:pic>
        <p:nvPicPr>
          <p:cNvPr id="5" name="Рисунок 4" descr="IMG_20210422_1027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535144" y="1737664"/>
            <a:ext cx="4878288" cy="36524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052736"/>
            <a:ext cx="4690864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400" b="1" dirty="0"/>
              <a:t>Игра </a:t>
            </a:r>
            <a:r>
              <a:rPr lang="ru-RU" sz="2400" b="1" dirty="0" smtClean="0"/>
              <a:t>№8. </a:t>
            </a:r>
            <a:r>
              <a:rPr lang="ru-RU" sz="2400" b="1" dirty="0" smtClean="0"/>
              <a:t>«Найди </a:t>
            </a:r>
            <a:r>
              <a:rPr lang="ru-RU" sz="2400" b="1" dirty="0"/>
              <a:t>часть»</a:t>
            </a:r>
            <a:endParaRPr lang="ru-RU" sz="2400" dirty="0"/>
          </a:p>
          <a:p>
            <a:pPr marL="0" indent="0">
              <a:buNone/>
            </a:pPr>
            <a:r>
              <a:rPr lang="ru-RU" sz="2400" b="1" dirty="0"/>
              <a:t>Ход игры:</a:t>
            </a:r>
            <a:endParaRPr lang="ru-RU" sz="2400" dirty="0"/>
          </a:p>
          <a:p>
            <a:pPr marL="0" indent="0" algn="just">
              <a:buNone/>
            </a:pPr>
            <a:r>
              <a:rPr lang="ru-RU" sz="2400" dirty="0"/>
              <a:t>Воспитатель показывает на </a:t>
            </a:r>
            <a:r>
              <a:rPr lang="ru-RU" sz="2400" dirty="0" err="1"/>
              <a:t>лэпбуке</a:t>
            </a:r>
            <a:r>
              <a:rPr lang="ru-RU" sz="2400" dirty="0"/>
              <a:t> картинки, у которых нет каких-либо частей. Ребенку нужно подобрать ту или иную часть, принадлежащую картинки, называя эту часть.</a:t>
            </a:r>
          </a:p>
          <a:p>
            <a:pPr marL="0" indent="0" algn="just">
              <a:buNone/>
            </a:pPr>
            <a:r>
              <a:rPr lang="ru-RU" sz="2400" dirty="0"/>
              <a:t>Начинать играть всегда нужно с рассматривания целой картинки (образец прилагается). </a:t>
            </a:r>
            <a:r>
              <a:rPr lang="ru-RU" sz="2400" dirty="0" smtClean="0"/>
              <a:t>Затем </a:t>
            </a:r>
            <a:r>
              <a:rPr lang="ru-RU" sz="2400" dirty="0"/>
              <a:t>обсудить детали, происходящие на картинке действия.</a:t>
            </a:r>
          </a:p>
          <a:p>
            <a:endParaRPr lang="ru-RU" dirty="0"/>
          </a:p>
        </p:txBody>
      </p:sp>
      <p:pic>
        <p:nvPicPr>
          <p:cNvPr id="5" name="Рисунок 4" descr="IMG_20210422_1011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930166" y="1787551"/>
            <a:ext cx="4280676" cy="3282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 descr="IMG_20210422_101231.jpg"/>
          <p:cNvPicPr>
            <a:picLocks noChangeAspect="1"/>
          </p:cNvPicPr>
          <p:nvPr/>
        </p:nvPicPr>
        <p:blipFill rotWithShape="1">
          <a:blip r:embed="rId3" cstate="print"/>
          <a:srcRect l="-1701" t="13240" r="14201" b="-13240"/>
          <a:stretch/>
        </p:blipFill>
        <p:spPr>
          <a:xfrm>
            <a:off x="1122576" y="1052736"/>
            <a:ext cx="6898848" cy="51415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908720"/>
            <a:ext cx="4248472" cy="5041611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sz="2400" b="1" dirty="0"/>
              <a:t>Игра </a:t>
            </a:r>
            <a:r>
              <a:rPr lang="ru-RU" sz="2400" b="1" dirty="0" smtClean="0"/>
              <a:t>№ 9</a:t>
            </a:r>
            <a:r>
              <a:rPr lang="ru-RU" sz="2400" b="1" dirty="0" smtClean="0"/>
              <a:t>.</a:t>
            </a:r>
            <a:r>
              <a:rPr lang="ru-RU" sz="2400" dirty="0" smtClean="0"/>
              <a:t> </a:t>
            </a:r>
            <a:r>
              <a:rPr lang="ru-RU" sz="2400" b="1" dirty="0" smtClean="0"/>
              <a:t>«Что </a:t>
            </a:r>
            <a:r>
              <a:rPr lang="ru-RU" sz="2400" b="1" dirty="0"/>
              <a:t>лишнее»</a:t>
            </a:r>
            <a:endParaRPr lang="ru-RU" sz="2400" dirty="0"/>
          </a:p>
          <a:p>
            <a:pPr marL="0" indent="0" algn="just">
              <a:buNone/>
            </a:pPr>
            <a:r>
              <a:rPr lang="ru-RU" sz="2400" b="1" dirty="0"/>
              <a:t>Ход игры:</a:t>
            </a:r>
            <a:endParaRPr lang="ru-RU" sz="2400" dirty="0"/>
          </a:p>
          <a:p>
            <a:pPr marL="0" indent="0" algn="just">
              <a:buNone/>
            </a:pPr>
            <a:r>
              <a:rPr lang="ru-RU" sz="2400" dirty="0"/>
              <a:t>Воспитатель предлагает ребенку рассмотреть картинку с изображенными на ней персонажами и сказать, что на ней изображено </a:t>
            </a:r>
            <a:r>
              <a:rPr lang="ru-RU" sz="2400" dirty="0" smtClean="0"/>
              <a:t>(в </a:t>
            </a:r>
            <a:r>
              <a:rPr lang="ru-RU" sz="2400" dirty="0"/>
              <a:t>нашем случае: колобок, медведь, волк, лиса и щука). Далее воспитатель задает вопрос: </a:t>
            </a:r>
            <a:r>
              <a:rPr lang="ru-RU" sz="2400" dirty="0" smtClean="0"/>
              <a:t>«Что </a:t>
            </a:r>
            <a:r>
              <a:rPr lang="ru-RU" sz="2400" dirty="0"/>
              <a:t>лишнее?» </a:t>
            </a:r>
            <a:r>
              <a:rPr lang="ru-RU" sz="2400" dirty="0" smtClean="0"/>
              <a:t>(Щука</a:t>
            </a:r>
            <a:r>
              <a:rPr lang="ru-RU" sz="2400" dirty="0"/>
              <a:t>) Почему? </a:t>
            </a:r>
            <a:r>
              <a:rPr lang="ru-RU" sz="2400" dirty="0" smtClean="0"/>
              <a:t>(Потому </a:t>
            </a:r>
            <a:r>
              <a:rPr lang="ru-RU" sz="2400" dirty="0"/>
              <a:t>что, щуки в сказке» Колобок» не было). Если ответ не верный то, совместно с воспитателем ребенок вспоминает всех героев сказки </a:t>
            </a:r>
            <a:r>
              <a:rPr lang="ru-RU" sz="2400" dirty="0" smtClean="0"/>
              <a:t>«Колобок</a:t>
            </a:r>
            <a:r>
              <a:rPr lang="ru-RU" sz="2400" dirty="0"/>
              <a:t>».</a:t>
            </a:r>
          </a:p>
          <a:p>
            <a:endParaRPr lang="ru-RU" dirty="0"/>
          </a:p>
        </p:txBody>
      </p:sp>
      <p:pic>
        <p:nvPicPr>
          <p:cNvPr id="5" name="Рисунок 4" descr="IMG_20210422_1036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328146" y="1728638"/>
            <a:ext cx="4825587" cy="36177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836712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600" b="1" dirty="0"/>
              <a:t>Игра </a:t>
            </a:r>
            <a:r>
              <a:rPr lang="ru-RU" sz="2600" b="1" dirty="0" smtClean="0"/>
              <a:t>№10.</a:t>
            </a:r>
            <a:r>
              <a:rPr lang="ru-RU" sz="2600" dirty="0" smtClean="0"/>
              <a:t> </a:t>
            </a:r>
            <a:r>
              <a:rPr lang="ru-RU" sz="2600" b="1" dirty="0" smtClean="0"/>
              <a:t>«Театр </a:t>
            </a:r>
            <a:r>
              <a:rPr lang="ru-RU" sz="2600" b="1" dirty="0"/>
              <a:t>на палочках»</a:t>
            </a:r>
            <a:endParaRPr lang="ru-RU" sz="2600" dirty="0"/>
          </a:p>
          <a:p>
            <a:pPr marL="0" indent="0">
              <a:buNone/>
            </a:pPr>
            <a:r>
              <a:rPr lang="ru-RU" sz="2600" b="1" dirty="0"/>
              <a:t>Ход игры:</a:t>
            </a:r>
            <a:endParaRPr lang="ru-RU" sz="2600" dirty="0"/>
          </a:p>
          <a:p>
            <a:pPr marL="0" indent="0" algn="just">
              <a:buNone/>
            </a:pPr>
            <a:r>
              <a:rPr lang="ru-RU" sz="2600" dirty="0" smtClean="0"/>
              <a:t>Каждый </a:t>
            </a:r>
            <a:r>
              <a:rPr lang="ru-RU" sz="2600" dirty="0"/>
              <a:t>ребенок выбирает своего персонажа. После выбора, ребенок проигрывает роль своего персонажа. Играть в таком театре очень легко и интересно. Наши ребята буквально проживают роль своего персонажа, получается спектакль. А это, способствует развитию речи, внимании, памяти, а так же, фантазии.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IMG_20210422_1025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196752"/>
            <a:ext cx="8392933" cy="47192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692696"/>
            <a:ext cx="4464496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 smtClean="0"/>
              <a:t>Игра </a:t>
            </a:r>
            <a:r>
              <a:rPr lang="ru-RU" sz="2400" b="1" dirty="0"/>
              <a:t>№</a:t>
            </a:r>
            <a:r>
              <a:rPr lang="ru-RU" sz="2400" b="1" dirty="0" smtClean="0"/>
              <a:t>11.</a:t>
            </a:r>
            <a:r>
              <a:rPr lang="ru-RU" sz="2400" dirty="0" smtClean="0"/>
              <a:t> </a:t>
            </a:r>
            <a:r>
              <a:rPr lang="ru-RU" sz="2400" b="1" dirty="0" smtClean="0"/>
              <a:t>«Назови </a:t>
            </a:r>
            <a:r>
              <a:rPr lang="ru-RU" sz="2400" b="1" dirty="0"/>
              <a:t>последовательность героев»</a:t>
            </a:r>
            <a:endParaRPr lang="ru-RU" sz="2400" dirty="0"/>
          </a:p>
          <a:p>
            <a:pPr marL="0" indent="0">
              <a:buNone/>
            </a:pPr>
            <a:r>
              <a:rPr lang="ru-RU" sz="2400" b="1" dirty="0"/>
              <a:t>Ход игры:</a:t>
            </a:r>
            <a:endParaRPr lang="ru-RU" sz="2400" dirty="0"/>
          </a:p>
          <a:p>
            <a:pPr marL="0" indent="0">
              <a:buNone/>
            </a:pPr>
            <a:r>
              <a:rPr lang="ru-RU" sz="2400" dirty="0"/>
              <a:t>Воспитатель показывает линейку героев, ребенок должен назвать их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dirty="0" smtClean="0"/>
              <a:t>(Закрепление </a:t>
            </a:r>
            <a:r>
              <a:rPr lang="ru-RU" sz="2400" dirty="0"/>
              <a:t>игры №2)</a:t>
            </a:r>
          </a:p>
          <a:p>
            <a:endParaRPr lang="ru-RU" dirty="0"/>
          </a:p>
        </p:txBody>
      </p:sp>
      <p:pic>
        <p:nvPicPr>
          <p:cNvPr id="5" name="Рисунок 4" descr="IMG_20210422_1028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895120" y="1588984"/>
            <a:ext cx="3744416" cy="339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/>
              <a:t>Игра №</a:t>
            </a:r>
            <a:r>
              <a:rPr lang="ru-RU" sz="2400" b="1" dirty="0" smtClean="0"/>
              <a:t>12</a:t>
            </a:r>
            <a:r>
              <a:rPr lang="ru-RU" sz="2400" dirty="0" smtClean="0"/>
              <a:t>.</a:t>
            </a:r>
            <a:r>
              <a:rPr lang="ru-RU" sz="2400" b="1" dirty="0" smtClean="0"/>
              <a:t>«Кто </a:t>
            </a:r>
            <a:r>
              <a:rPr lang="ru-RU" sz="2400" b="1" dirty="0"/>
              <a:t>испек колобка»</a:t>
            </a:r>
            <a:endParaRPr lang="ru-RU" sz="2400" dirty="0"/>
          </a:p>
          <a:p>
            <a:pPr marL="0" indent="0" algn="just">
              <a:buNone/>
            </a:pPr>
            <a:r>
              <a:rPr lang="ru-RU" sz="2400" b="1" dirty="0"/>
              <a:t>Ход игры:</a:t>
            </a:r>
            <a:endParaRPr lang="ru-RU" sz="2400" dirty="0"/>
          </a:p>
          <a:p>
            <a:pPr marL="0" indent="0" algn="just">
              <a:buNone/>
            </a:pPr>
            <a:r>
              <a:rPr lang="ru-RU" sz="2400" dirty="0"/>
              <a:t>Перед ребенком </a:t>
            </a:r>
            <a:r>
              <a:rPr lang="ru-RU" sz="2400" dirty="0" smtClean="0"/>
              <a:t>изображения </a:t>
            </a:r>
            <a:r>
              <a:rPr lang="ru-RU" sz="2400" dirty="0"/>
              <a:t>героев сказки </a:t>
            </a:r>
            <a:r>
              <a:rPr lang="ru-RU" sz="2400" dirty="0" smtClean="0"/>
              <a:t>  </a:t>
            </a:r>
            <a:r>
              <a:rPr lang="ru-RU" sz="2400" dirty="0" smtClean="0"/>
              <a:t>«Колобок</a:t>
            </a:r>
            <a:r>
              <a:rPr lang="ru-RU" sz="2400" dirty="0"/>
              <a:t>», он должен найти то изображение, которое соответствует ответу, на заданный вопрос (бабка). Когда ребенок находит верное изображение, воспитатель просит рассказать отрывок сказки, если ребенок отвечает не верно, то помочь и направить в нужную </a:t>
            </a:r>
            <a:r>
              <a:rPr lang="ru-RU" sz="2400" dirty="0" smtClean="0"/>
              <a:t>сторону(напомнить </a:t>
            </a:r>
            <a:r>
              <a:rPr lang="ru-RU" sz="2400" dirty="0"/>
              <a:t>нужную часть сказки и обсудить её).</a:t>
            </a:r>
          </a:p>
          <a:p>
            <a:endParaRPr lang="ru-RU" dirty="0"/>
          </a:p>
        </p:txBody>
      </p:sp>
      <p:pic>
        <p:nvPicPr>
          <p:cNvPr id="5" name="Рисунок 4" descr="IMG_20210422_1026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2411760" y="3789040"/>
            <a:ext cx="4536504" cy="2550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b="1" dirty="0"/>
              <a:t>Игра №</a:t>
            </a:r>
            <a:r>
              <a:rPr lang="ru-RU" sz="2400" b="1" dirty="0" smtClean="0"/>
              <a:t>13.</a:t>
            </a:r>
            <a:r>
              <a:rPr lang="ru-RU" sz="2400" dirty="0" smtClean="0"/>
              <a:t> </a:t>
            </a:r>
            <a:r>
              <a:rPr lang="ru-RU" sz="2400" b="1" dirty="0" smtClean="0"/>
              <a:t>«Раскрась </a:t>
            </a:r>
            <a:r>
              <a:rPr lang="ru-RU" sz="2400" b="1" dirty="0"/>
              <a:t>героев сказки»</a:t>
            </a:r>
            <a:endParaRPr lang="ru-RU" sz="2400" dirty="0"/>
          </a:p>
          <a:p>
            <a:pPr marL="0" indent="0" algn="just">
              <a:buNone/>
            </a:pPr>
            <a:r>
              <a:rPr lang="ru-RU" sz="2400" b="1" dirty="0"/>
              <a:t>Ход игры: </a:t>
            </a:r>
            <a:endParaRPr lang="ru-RU" sz="2400" dirty="0"/>
          </a:p>
          <a:p>
            <a:pPr marL="0" indent="0" algn="just">
              <a:buNone/>
            </a:pPr>
            <a:r>
              <a:rPr lang="ru-RU" sz="2400" dirty="0"/>
              <a:t>Воспитатель предлагает детям вспомнить всех героев сказки и рассмотреть картинки. Обсудить цвета. После чего детям предлагается оживить, раскрасить героев сказки. С этой целью воспитатель располагает на столе картинки, которые нужно раскрасить. </a:t>
            </a:r>
          </a:p>
          <a:p>
            <a:endParaRPr lang="ru-RU" dirty="0"/>
          </a:p>
        </p:txBody>
      </p:sp>
      <p:pic>
        <p:nvPicPr>
          <p:cNvPr id="5" name="Рисунок 4" descr="IMG_20210425_1716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47664" y="3645024"/>
            <a:ext cx="5580112" cy="26953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4525963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 smtClean="0"/>
              <a:t>Результат</a:t>
            </a:r>
            <a:r>
              <a:rPr lang="ru-RU" dirty="0" smtClean="0"/>
              <a:t>: </a:t>
            </a:r>
            <a:endParaRPr lang="ru-RU" dirty="0"/>
          </a:p>
          <a:p>
            <a:pPr marL="0" indent="0">
              <a:buNone/>
            </a:pPr>
            <a:r>
              <a:rPr lang="ru-RU" b="1" dirty="0" smtClean="0"/>
              <a:t>Речевое </a:t>
            </a:r>
            <a:r>
              <a:rPr lang="ru-RU" b="1" dirty="0"/>
              <a:t>развитие:</a:t>
            </a:r>
          </a:p>
          <a:p>
            <a:pPr>
              <a:buFontTx/>
              <a:buChar char="-"/>
            </a:pPr>
            <a:r>
              <a:rPr lang="ru-RU" dirty="0"/>
              <a:t>о</a:t>
            </a:r>
            <a:r>
              <a:rPr lang="ru-RU" dirty="0" smtClean="0"/>
              <a:t>богащен словарный запас детей</a:t>
            </a:r>
            <a:r>
              <a:rPr lang="en-US" dirty="0" smtClean="0"/>
              <a:t>;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/>
              <a:t>м</a:t>
            </a:r>
            <a:r>
              <a:rPr lang="ru-RU" dirty="0" smtClean="0"/>
              <a:t>огут рассказать сказку</a:t>
            </a:r>
            <a:r>
              <a:rPr lang="en-US" dirty="0" smtClean="0"/>
              <a:t>;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/>
              <a:t>н</a:t>
            </a:r>
            <a:r>
              <a:rPr lang="ru-RU" dirty="0" smtClean="0"/>
              <a:t>азывают героев</a:t>
            </a:r>
            <a:r>
              <a:rPr lang="en-US" dirty="0" smtClean="0"/>
              <a:t>;</a:t>
            </a:r>
            <a:endParaRPr lang="ru-RU" dirty="0" smtClean="0"/>
          </a:p>
          <a:p>
            <a:pPr>
              <a:buFontTx/>
              <a:buChar char="-"/>
            </a:pPr>
            <a:r>
              <a:rPr lang="ru-RU" dirty="0" smtClean="0"/>
              <a:t>поют песню колобка</a:t>
            </a:r>
            <a:r>
              <a:rPr lang="en-US" dirty="0" smtClean="0"/>
              <a:t>;</a:t>
            </a:r>
          </a:p>
          <a:p>
            <a:pPr>
              <a:buFontTx/>
              <a:buChar char="-"/>
            </a:pPr>
            <a:r>
              <a:rPr lang="ru-RU" dirty="0"/>
              <a:t>п</a:t>
            </a:r>
            <a:r>
              <a:rPr lang="ru-RU" dirty="0" smtClean="0"/>
              <a:t>роигрывают сказку .</a:t>
            </a:r>
            <a:endParaRPr lang="ru-RU" dirty="0" smtClean="0"/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r>
              <a:rPr lang="ru-RU" b="1" dirty="0" smtClean="0"/>
              <a:t>Сенсорное </a:t>
            </a:r>
            <a:r>
              <a:rPr lang="ru-RU" b="1" dirty="0"/>
              <a:t>развитие: </a:t>
            </a:r>
            <a:endParaRPr lang="ru-RU" dirty="0"/>
          </a:p>
          <a:p>
            <a:pPr marL="0" indent="0">
              <a:buNone/>
            </a:pPr>
            <a:r>
              <a:rPr lang="ru-RU" dirty="0" smtClean="0"/>
              <a:t>-    сформированы </a:t>
            </a:r>
            <a:r>
              <a:rPr lang="ru-RU" dirty="0"/>
              <a:t>практические навыки развязывания шнуровки, а так же, вдевать и выдергивать шнурок в отверстие.</a:t>
            </a:r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smtClean="0"/>
              <a:t>   сформированы </a:t>
            </a:r>
            <a:r>
              <a:rPr lang="ru-RU" dirty="0"/>
              <a:t>элементарные представления об основных свойствах предмета.</a:t>
            </a:r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smtClean="0"/>
              <a:t>   отработано </a:t>
            </a:r>
            <a:r>
              <a:rPr lang="ru-RU" dirty="0"/>
              <a:t>умение соотносить свойства предмета (цвет).</a:t>
            </a:r>
          </a:p>
          <a:p>
            <a:pPr marL="0" indent="0">
              <a:buNone/>
            </a:pPr>
            <a:r>
              <a:rPr lang="ru-RU" dirty="0"/>
              <a:t>- </a:t>
            </a:r>
            <a:r>
              <a:rPr lang="ru-RU" dirty="0" smtClean="0"/>
              <a:t>   скоординированы </a:t>
            </a:r>
            <a:r>
              <a:rPr lang="ru-RU" dirty="0"/>
              <a:t>движения пальцев рук.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Содержимое 3" descr="IMG_20210422_095541.jpg"/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r="21836"/>
          <a:stretch/>
        </p:blipFill>
        <p:spPr>
          <a:xfrm>
            <a:off x="1043608" y="836711"/>
            <a:ext cx="7056784" cy="5399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836712"/>
            <a:ext cx="8424936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Игра </a:t>
            </a:r>
            <a:r>
              <a:rPr lang="ru-RU" sz="2400" b="1" dirty="0"/>
              <a:t>№1</a:t>
            </a:r>
            <a:r>
              <a:rPr lang="ru-RU" sz="2400" dirty="0"/>
              <a:t>. </a:t>
            </a:r>
            <a:r>
              <a:rPr lang="ru-RU" sz="2400" b="1" dirty="0"/>
              <a:t>«Расскажи сказку»</a:t>
            </a:r>
            <a:r>
              <a:rPr lang="ru-RU" sz="2400" dirty="0"/>
              <a:t> </a:t>
            </a:r>
          </a:p>
          <a:p>
            <a:pPr marL="0" indent="0">
              <a:buNone/>
            </a:pPr>
            <a:r>
              <a:rPr lang="ru-RU" sz="2400" b="1" dirty="0"/>
              <a:t>Ход игры:</a:t>
            </a:r>
            <a:endParaRPr lang="ru-RU" sz="2400" dirty="0"/>
          </a:p>
          <a:p>
            <a:pPr marL="0" indent="0">
              <a:buNone/>
            </a:pPr>
            <a:r>
              <a:rPr lang="ru-RU" sz="2400" b="1" dirty="0" smtClean="0"/>
              <a:t>Воспитатель </a:t>
            </a:r>
            <a:r>
              <a:rPr lang="ru-RU" sz="2400" b="1" dirty="0"/>
              <a:t>читает загадку: </a:t>
            </a:r>
            <a:endParaRPr lang="ru-RU" sz="2400" dirty="0"/>
          </a:p>
          <a:p>
            <a:pPr marL="0" indent="0">
              <a:buNone/>
            </a:pPr>
            <a:r>
              <a:rPr lang="ru-RU" sz="2400" dirty="0" smtClean="0"/>
              <a:t>«На </a:t>
            </a:r>
            <a:r>
              <a:rPr lang="ru-RU" sz="2400" dirty="0"/>
              <a:t>сметане мешен,</a:t>
            </a:r>
          </a:p>
          <a:p>
            <a:pPr marL="0" indent="0">
              <a:buNone/>
            </a:pPr>
            <a:r>
              <a:rPr lang="ru-RU" sz="2400" dirty="0"/>
              <a:t>На окошке стужен, </a:t>
            </a:r>
          </a:p>
          <a:p>
            <a:pPr marL="0" indent="0">
              <a:buNone/>
            </a:pPr>
            <a:r>
              <a:rPr lang="ru-RU" sz="2400" dirty="0"/>
              <a:t>Круглый бок, румяный бок</a:t>
            </a:r>
          </a:p>
          <a:p>
            <a:pPr marL="0" indent="0">
              <a:buNone/>
            </a:pPr>
            <a:r>
              <a:rPr lang="ru-RU" sz="2400" dirty="0"/>
              <a:t>Покатился……» (Колобок)</a:t>
            </a:r>
          </a:p>
          <a:p>
            <a:pPr marL="0" indent="0">
              <a:buNone/>
            </a:pPr>
            <a:r>
              <a:rPr lang="ru-RU" sz="2400" b="1" dirty="0"/>
              <a:t>Воспитатель:</a:t>
            </a:r>
            <a:r>
              <a:rPr lang="ru-RU" sz="2400" dirty="0"/>
              <a:t> </a:t>
            </a:r>
          </a:p>
          <a:p>
            <a:pPr marL="0" indent="0">
              <a:buNone/>
            </a:pPr>
            <a:r>
              <a:rPr lang="ru-RU" sz="2400" dirty="0"/>
              <a:t>Посмотри на картинки и </a:t>
            </a:r>
            <a:r>
              <a:rPr lang="ru-RU" sz="2400" dirty="0" smtClean="0"/>
              <a:t>попробуй рассказать  сказку</a:t>
            </a:r>
            <a:endParaRPr lang="ru-RU" sz="2400" dirty="0"/>
          </a:p>
          <a:p>
            <a:endParaRPr lang="ru-RU" dirty="0"/>
          </a:p>
        </p:txBody>
      </p:sp>
      <p:pic>
        <p:nvPicPr>
          <p:cNvPr id="5" name="Рисунок 4" descr="IMG_20210422_1029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4555832" y="1484784"/>
            <a:ext cx="4046209" cy="25138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76470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/>
              <a:t>Игра №2.</a:t>
            </a:r>
            <a:r>
              <a:rPr lang="ru-RU" sz="2400" dirty="0"/>
              <a:t> </a:t>
            </a:r>
            <a:r>
              <a:rPr lang="ru-RU" sz="2400" b="1" dirty="0"/>
              <a:t>«Назови героев сказки»</a:t>
            </a:r>
            <a:endParaRPr lang="ru-RU" sz="2400" dirty="0"/>
          </a:p>
          <a:p>
            <a:pPr marL="0" indent="0">
              <a:buNone/>
            </a:pPr>
            <a:r>
              <a:rPr lang="ru-RU" sz="2400" b="1" dirty="0"/>
              <a:t>Ход игры:</a:t>
            </a:r>
            <a:endParaRPr lang="ru-RU" sz="2400" dirty="0"/>
          </a:p>
          <a:p>
            <a:pPr marL="0" indent="0">
              <a:buNone/>
            </a:pPr>
            <a:r>
              <a:rPr lang="ru-RU" sz="2400" b="1" dirty="0"/>
              <a:t>Воспитатель:</a:t>
            </a:r>
            <a:r>
              <a:rPr lang="ru-RU" sz="2400" dirty="0"/>
              <a:t> </a:t>
            </a:r>
          </a:p>
          <a:p>
            <a:pPr marL="0" indent="0">
              <a:buNone/>
            </a:pPr>
            <a:r>
              <a:rPr lang="ru-RU" sz="2400" dirty="0"/>
              <a:t>Посмотри, </a:t>
            </a:r>
            <a:r>
              <a:rPr lang="ru-RU" sz="2400" dirty="0" smtClean="0"/>
              <a:t>здесь </a:t>
            </a:r>
            <a:r>
              <a:rPr lang="ru-RU" sz="2400" dirty="0"/>
              <a:t>изображены герои сказок, назови их.</a:t>
            </a:r>
          </a:p>
          <a:p>
            <a:pPr marL="0" indent="0">
              <a:buNone/>
            </a:pPr>
            <a:r>
              <a:rPr lang="ru-RU" sz="2400" dirty="0"/>
              <a:t>Ребенок называет всех героев сказки.</a:t>
            </a:r>
          </a:p>
          <a:p>
            <a:endParaRPr lang="ru-RU" dirty="0"/>
          </a:p>
        </p:txBody>
      </p:sp>
      <p:pic>
        <p:nvPicPr>
          <p:cNvPr id="5" name="Рисунок 4" descr="IMG_20210422_10201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9752" y="3140968"/>
            <a:ext cx="5184576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4868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600" b="1" dirty="0"/>
              <a:t>Игра </a:t>
            </a:r>
            <a:r>
              <a:rPr lang="ru-RU" sz="2600" b="1" dirty="0" smtClean="0"/>
              <a:t>№3</a:t>
            </a:r>
            <a:r>
              <a:rPr lang="ru-RU" sz="2600" dirty="0" smtClean="0"/>
              <a:t>.  </a:t>
            </a:r>
            <a:r>
              <a:rPr lang="ru-RU" sz="2600" b="1" dirty="0"/>
              <a:t>«Пальчиковый театр»</a:t>
            </a:r>
            <a:endParaRPr lang="ru-RU" sz="2600" dirty="0"/>
          </a:p>
          <a:p>
            <a:pPr marL="0" indent="0" algn="just">
              <a:buNone/>
            </a:pPr>
            <a:r>
              <a:rPr lang="ru-RU" sz="2600" b="1" dirty="0"/>
              <a:t>Ход игры:</a:t>
            </a:r>
            <a:endParaRPr lang="ru-RU" sz="2600" dirty="0"/>
          </a:p>
          <a:p>
            <a:pPr marL="0" indent="0" algn="just">
              <a:buNone/>
            </a:pPr>
            <a:r>
              <a:rPr lang="ru-RU" sz="2600" dirty="0"/>
              <a:t>Воспитатель предлагает ребенку взять куклу, одеть на пальчик. По ходу действия ребенок двигает пальцами, насаживая на каждый палец по герою из сказки. </a:t>
            </a:r>
            <a:endParaRPr lang="ru-RU" sz="2600" dirty="0" smtClean="0"/>
          </a:p>
          <a:p>
            <a:pPr marL="0" indent="0" algn="just">
              <a:buNone/>
            </a:pPr>
            <a:r>
              <a:rPr lang="ru-RU" sz="2600" dirty="0" smtClean="0"/>
              <a:t>Ребенок проговаривает </a:t>
            </a:r>
            <a:r>
              <a:rPr lang="ru-RU" sz="2600" dirty="0"/>
              <a:t>текст персонажей </a:t>
            </a:r>
            <a:r>
              <a:rPr lang="ru-RU" sz="2600" dirty="0" smtClean="0"/>
              <a:t>(совместно </a:t>
            </a:r>
            <a:r>
              <a:rPr lang="ru-RU" sz="2600" dirty="0"/>
              <a:t>с воспитателем</a:t>
            </a:r>
            <a:r>
              <a:rPr lang="ru-RU" sz="2600" dirty="0" smtClean="0"/>
              <a:t>). Можно </a:t>
            </a:r>
            <a:r>
              <a:rPr lang="ru-RU" sz="2600" dirty="0"/>
              <a:t>играть </a:t>
            </a:r>
            <a:r>
              <a:rPr lang="ru-RU" sz="2600" dirty="0" smtClean="0"/>
              <a:t>с подгруппой детей, (у </a:t>
            </a:r>
            <a:r>
              <a:rPr lang="ru-RU" sz="2600" dirty="0"/>
              <a:t>каждого ребенка </a:t>
            </a:r>
            <a:r>
              <a:rPr lang="ru-RU" sz="2600" dirty="0" smtClean="0"/>
              <a:t>свой </a:t>
            </a:r>
            <a:r>
              <a:rPr lang="ru-RU" sz="2600" dirty="0"/>
              <a:t>персонаж на указательном </a:t>
            </a:r>
            <a:r>
              <a:rPr lang="ru-RU" sz="2600" dirty="0" smtClean="0"/>
              <a:t>пальце</a:t>
            </a:r>
            <a:r>
              <a:rPr lang="ru-RU" sz="2600" dirty="0" smtClean="0"/>
              <a:t>).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IMG_20210422_1033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840785">
            <a:off x="4123453" y="1236095"/>
            <a:ext cx="5362275" cy="4026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IMG_20210422_10341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796352">
            <a:off x="-406340" y="1604463"/>
            <a:ext cx="5409441" cy="37103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7888" y="260648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49312" y="90872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smtClean="0"/>
              <a:t>Игра </a:t>
            </a:r>
            <a:r>
              <a:rPr lang="ru-RU" sz="2400" b="1" dirty="0"/>
              <a:t>№ </a:t>
            </a:r>
            <a:r>
              <a:rPr lang="ru-RU" sz="2400" b="1" dirty="0" smtClean="0"/>
              <a:t>4.</a:t>
            </a:r>
            <a:r>
              <a:rPr lang="ru-RU" sz="2400" dirty="0" smtClean="0"/>
              <a:t> </a:t>
            </a:r>
            <a:r>
              <a:rPr lang="ru-RU" sz="2400" b="1" dirty="0"/>
              <a:t>«Сложи </a:t>
            </a:r>
            <a:r>
              <a:rPr lang="ru-RU" sz="2400" b="1" dirty="0" smtClean="0"/>
              <a:t>пазл»</a:t>
            </a:r>
            <a:endParaRPr lang="ru-RU" sz="2400" dirty="0"/>
          </a:p>
          <a:p>
            <a:pPr marL="0" indent="0">
              <a:buNone/>
            </a:pPr>
            <a:r>
              <a:rPr lang="ru-RU" sz="2400" b="1" dirty="0"/>
              <a:t>Х</a:t>
            </a:r>
            <a:r>
              <a:rPr lang="ru-RU" sz="2400" b="1" dirty="0" smtClean="0"/>
              <a:t>од </a:t>
            </a:r>
            <a:r>
              <a:rPr lang="ru-RU" sz="2400" b="1" dirty="0"/>
              <a:t>игры:</a:t>
            </a:r>
            <a:endParaRPr lang="ru-RU" sz="2400" dirty="0"/>
          </a:p>
          <a:p>
            <a:pPr marL="0" indent="0" algn="just">
              <a:buNone/>
            </a:pPr>
            <a:r>
              <a:rPr lang="ru-RU" sz="2400" dirty="0"/>
              <a:t>Перед детьми на столе воспитатель кладёт разрезные </a:t>
            </a:r>
            <a:r>
              <a:rPr lang="ru-RU" sz="2400" dirty="0" smtClean="0"/>
              <a:t>картинки и предлагает </a:t>
            </a:r>
            <a:r>
              <a:rPr lang="ru-RU" sz="2400" dirty="0"/>
              <a:t>детям внимательно рассмотреть и собрать картинку из отдельных частей. На начальном этапе, дети выкладывают части рисунка на картинку, которая подходит к данному узору.</a:t>
            </a:r>
          </a:p>
          <a:p>
            <a:endParaRPr lang="ru-RU" dirty="0"/>
          </a:p>
        </p:txBody>
      </p:sp>
      <p:pic>
        <p:nvPicPr>
          <p:cNvPr id="5" name="Рисунок 4" descr="IMG_20210422_1002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6080" y="3786012"/>
            <a:ext cx="4176064" cy="26319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620688"/>
            <a:ext cx="5266928" cy="452596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2600" b="1" dirty="0"/>
              <a:t>Игра </a:t>
            </a:r>
            <a:r>
              <a:rPr lang="ru-RU" sz="2600" b="1" dirty="0" smtClean="0"/>
              <a:t>№5.</a:t>
            </a:r>
            <a:r>
              <a:rPr lang="ru-RU" sz="2600" dirty="0" smtClean="0"/>
              <a:t> </a:t>
            </a:r>
            <a:r>
              <a:rPr lang="ru-RU" sz="2600" b="1" dirty="0" smtClean="0"/>
              <a:t>«Найди </a:t>
            </a:r>
            <a:r>
              <a:rPr lang="ru-RU" sz="2600" b="1" dirty="0"/>
              <a:t>по тени»</a:t>
            </a:r>
            <a:endParaRPr lang="ru-RU" sz="2600" dirty="0"/>
          </a:p>
          <a:p>
            <a:pPr marL="0" indent="0" algn="just">
              <a:buNone/>
            </a:pPr>
            <a:r>
              <a:rPr lang="ru-RU" sz="2600" b="1" dirty="0"/>
              <a:t>Ход игры:</a:t>
            </a:r>
            <a:endParaRPr lang="ru-RU" sz="2600" dirty="0"/>
          </a:p>
          <a:p>
            <a:pPr marL="0" indent="0" algn="just">
              <a:buNone/>
            </a:pPr>
            <a:r>
              <a:rPr lang="ru-RU" sz="2600" dirty="0"/>
              <a:t>Воспитатель раздает детям цветные картинки с изображением героев. Предлагает детям рассмотреть их. Далее воспитатель показывает тень </a:t>
            </a:r>
            <a:r>
              <a:rPr lang="ru-RU" sz="2600" dirty="0" smtClean="0"/>
              <a:t>(черно-белую</a:t>
            </a:r>
            <a:r>
              <a:rPr lang="ru-RU" sz="2600" dirty="0"/>
              <a:t>) какой-либо картинки. Дети </a:t>
            </a:r>
            <a:r>
              <a:rPr lang="ru-RU" sz="2600" dirty="0" smtClean="0"/>
              <a:t>находит, </a:t>
            </a:r>
            <a:r>
              <a:rPr lang="ru-RU" sz="2600" dirty="0"/>
              <a:t>среди имеющихся карточек, ту, которая соответствует нужному силуэту и </a:t>
            </a:r>
            <a:r>
              <a:rPr lang="ru-RU" sz="2600" dirty="0" smtClean="0"/>
              <a:t>кладёт </a:t>
            </a:r>
            <a:r>
              <a:rPr lang="ru-RU" sz="2600" dirty="0"/>
              <a:t>тень на имеющуюся у него картинку.</a:t>
            </a:r>
          </a:p>
          <a:p>
            <a:endParaRPr lang="ru-RU" dirty="0"/>
          </a:p>
        </p:txBody>
      </p:sp>
      <p:pic>
        <p:nvPicPr>
          <p:cNvPr id="5" name="Рисунок 4" descr="IMG_20210422_100723.jpg"/>
          <p:cNvPicPr>
            <a:picLocks noChangeAspect="1"/>
          </p:cNvPicPr>
          <p:nvPr/>
        </p:nvPicPr>
        <p:blipFill rotWithShape="1">
          <a:blip r:embed="rId3" cstate="print"/>
          <a:srcRect l="10300" r="15112"/>
          <a:stretch/>
        </p:blipFill>
        <p:spPr>
          <a:xfrm rot="5400000">
            <a:off x="5876284" y="2844795"/>
            <a:ext cx="2955571" cy="2971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img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7" y="836712"/>
            <a:ext cx="4752528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b="1" dirty="0"/>
              <a:t>Игра </a:t>
            </a:r>
            <a:r>
              <a:rPr lang="ru-RU" sz="2400" b="1" dirty="0" smtClean="0"/>
              <a:t>№6.</a:t>
            </a:r>
            <a:r>
              <a:rPr lang="ru-RU" sz="2400" dirty="0" smtClean="0"/>
              <a:t>  </a:t>
            </a:r>
            <a:r>
              <a:rPr lang="ru-RU" sz="2400" b="1" dirty="0" smtClean="0"/>
              <a:t>«</a:t>
            </a:r>
            <a:r>
              <a:rPr lang="ru-RU" sz="2400" b="1" dirty="0" err="1" smtClean="0"/>
              <a:t>Ходилки</a:t>
            </a:r>
            <a:r>
              <a:rPr lang="ru-RU" sz="2400" b="1" dirty="0"/>
              <a:t>»</a:t>
            </a:r>
            <a:endParaRPr lang="ru-RU" sz="2400" dirty="0"/>
          </a:p>
          <a:p>
            <a:pPr marL="0" indent="0">
              <a:buNone/>
            </a:pPr>
            <a:r>
              <a:rPr lang="ru-RU" sz="2400" b="1" dirty="0"/>
              <a:t>Ход игры:</a:t>
            </a:r>
            <a:r>
              <a:rPr lang="ru-RU" sz="2400" dirty="0"/>
              <a:t> </a:t>
            </a:r>
          </a:p>
          <a:p>
            <a:pPr marL="0" indent="0" algn="just">
              <a:buNone/>
            </a:pPr>
            <a:r>
              <a:rPr lang="ru-RU" sz="2400" dirty="0"/>
              <a:t>Дети кидают кубик </a:t>
            </a:r>
            <a:r>
              <a:rPr lang="ru-RU" sz="2400" dirty="0" smtClean="0"/>
              <a:t>(вместе </a:t>
            </a:r>
            <a:r>
              <a:rPr lang="ru-RU" sz="2400" dirty="0"/>
              <a:t>с воспитателем считают точки, которые выпали на кубике), какое число на кубике выпало, столько шагов, совместно с воспитателем, нужно пройти. Выигрывает тот ребенок, который первый дойдет до финиша.</a:t>
            </a:r>
          </a:p>
          <a:p>
            <a:endParaRPr lang="ru-RU" dirty="0"/>
          </a:p>
        </p:txBody>
      </p:sp>
      <p:pic>
        <p:nvPicPr>
          <p:cNvPr id="5" name="Рисунок 4" descr="IMG_20210422_10163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993052" y="2215222"/>
            <a:ext cx="3960441" cy="2930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771</Words>
  <Application>Microsoft Office PowerPoint</Application>
  <PresentationFormat>Экран (4:3)</PresentationFormat>
  <Paragraphs>67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муниципальное казенное дошкольное образовательное учреждение  города Новосибирска «Детский сад № 303»  Октябрьский район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казенное дошкольное образовательное учреждение города Новосибирск « Детский сад № 303» октябрьский район 630009 г. Новосибирск, ул. Никитина 12 тел. 266-66-14  « Приключение колобка» для детей младшего дошкольного возраста Разработала: Чернышина Снежана Валерьевна Воспитатель МКДОУ д/с №303     2021</dc:title>
  <dc:creator>user</dc:creator>
  <cp:lastModifiedBy>user</cp:lastModifiedBy>
  <cp:revision>12</cp:revision>
  <dcterms:created xsi:type="dcterms:W3CDTF">2021-04-25T09:09:57Z</dcterms:created>
  <dcterms:modified xsi:type="dcterms:W3CDTF">2022-11-29T09:41:25Z</dcterms:modified>
</cp:coreProperties>
</file>